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836" r:id="rId3"/>
    <p:sldId id="290" r:id="rId4"/>
    <p:sldId id="503" r:id="rId5"/>
    <p:sldId id="834" r:id="rId6"/>
    <p:sldId id="257" r:id="rId7"/>
    <p:sldId id="837" r:id="rId8"/>
    <p:sldId id="281" r:id="rId9"/>
    <p:sldId id="259" r:id="rId10"/>
    <p:sldId id="838" r:id="rId11"/>
    <p:sldId id="839" r:id="rId12"/>
    <p:sldId id="4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129440-5100-7D84-4AF5-F7A3C918EC38}" name="Sherman, Jamie" initials="SJ" userId="S::f65t785@msu.montana.edu::534697d1-df27-407d-a13c-530ea07bb1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70DFC-68ED-4F5D-9AEE-BD674939B7E7}" v="10" dt="2024-01-11T21:57:28.040"/>
    <p1510:client id="{7EAA9B25-7919-4151-A1D7-940C19E3896A}" v="402" dt="2024-01-18T15:48:24.44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en, Joseph" userId="3f456d46-1ab6-4272-a2ba-61b570d5ffba" providerId="ADAL" clId="{77B70DFC-68ED-4F5D-9AEE-BD674939B7E7}"/>
    <pc:docChg chg="custSel addSld delSld modSld sldOrd">
      <pc:chgData name="Jensen, Joseph" userId="3f456d46-1ab6-4272-a2ba-61b570d5ffba" providerId="ADAL" clId="{77B70DFC-68ED-4F5D-9AEE-BD674939B7E7}" dt="2024-01-11T21:57:29.743" v="159" actId="47"/>
      <pc:docMkLst>
        <pc:docMk/>
      </pc:docMkLst>
      <pc:sldChg chg="del ord">
        <pc:chgData name="Jensen, Joseph" userId="3f456d46-1ab6-4272-a2ba-61b570d5ffba" providerId="ADAL" clId="{77B70DFC-68ED-4F5D-9AEE-BD674939B7E7}" dt="2024-01-11T19:49:51.617" v="143" actId="47"/>
        <pc:sldMkLst>
          <pc:docMk/>
          <pc:sldMk cId="2099593392" sldId="256"/>
        </pc:sldMkLst>
      </pc:sldChg>
      <pc:sldChg chg="modSp mod ord">
        <pc:chgData name="Jensen, Joseph" userId="3f456d46-1ab6-4272-a2ba-61b570d5ffba" providerId="ADAL" clId="{77B70DFC-68ED-4F5D-9AEE-BD674939B7E7}" dt="2024-01-02T21:49:59.190" v="2" actId="33524"/>
        <pc:sldMkLst>
          <pc:docMk/>
          <pc:sldMk cId="2452182339" sldId="257"/>
        </pc:sldMkLst>
        <pc:spChg chg="mod">
          <ac:chgData name="Jensen, Joseph" userId="3f456d46-1ab6-4272-a2ba-61b570d5ffba" providerId="ADAL" clId="{77B70DFC-68ED-4F5D-9AEE-BD674939B7E7}" dt="2024-01-02T21:49:59.190" v="2" actId="33524"/>
          <ac:spMkLst>
            <pc:docMk/>
            <pc:sldMk cId="2452182339" sldId="257"/>
            <ac:spMk id="2" creationId="{45DC24BD-C114-3929-6CDA-84BA59B6215C}"/>
          </ac:spMkLst>
        </pc:spChg>
      </pc:sldChg>
      <pc:sldChg chg="addSp delSp modSp del mod">
        <pc:chgData name="Jensen, Joseph" userId="3f456d46-1ab6-4272-a2ba-61b570d5ffba" providerId="ADAL" clId="{77B70DFC-68ED-4F5D-9AEE-BD674939B7E7}" dt="2024-01-11T19:59:32.914" v="152" actId="47"/>
        <pc:sldMkLst>
          <pc:docMk/>
          <pc:sldMk cId="1233677621" sldId="258"/>
        </pc:sldMkLst>
        <pc:spChg chg="add del mod">
          <ac:chgData name="Jensen, Joseph" userId="3f456d46-1ab6-4272-a2ba-61b570d5ffba" providerId="ADAL" clId="{77B70DFC-68ED-4F5D-9AEE-BD674939B7E7}" dt="2024-01-11T19:59:02.751" v="145" actId="478"/>
          <ac:spMkLst>
            <pc:docMk/>
            <pc:sldMk cId="1233677621" sldId="258"/>
            <ac:spMk id="8" creationId="{328D414B-E97D-61BC-294B-529C28C19B47}"/>
          </ac:spMkLst>
        </pc:spChg>
        <pc:graphicFrameChg chg="del">
          <ac:chgData name="Jensen, Joseph" userId="3f456d46-1ab6-4272-a2ba-61b570d5ffba" providerId="ADAL" clId="{77B70DFC-68ED-4F5D-9AEE-BD674939B7E7}" dt="2024-01-11T19:58:59.140" v="144" actId="478"/>
          <ac:graphicFrameMkLst>
            <pc:docMk/>
            <pc:sldMk cId="1233677621" sldId="258"/>
            <ac:graphicFrameMk id="4" creationId="{035439AA-FA5D-AB88-E154-5055150BA036}"/>
          </ac:graphicFrameMkLst>
        </pc:graphicFrameChg>
        <pc:picChg chg="add del">
          <ac:chgData name="Jensen, Joseph" userId="3f456d46-1ab6-4272-a2ba-61b570d5ffba" providerId="ADAL" clId="{77B70DFC-68ED-4F5D-9AEE-BD674939B7E7}" dt="2024-01-11T19:59:13.610" v="147" actId="478"/>
          <ac:picMkLst>
            <pc:docMk/>
            <pc:sldMk cId="1233677621" sldId="258"/>
            <ac:picMk id="10" creationId="{2B969681-22BF-E2A0-B910-E1A6921D3668}"/>
          </ac:picMkLst>
        </pc:picChg>
      </pc:sldChg>
      <pc:sldChg chg="addSp delSp modSp mod ord delCm modCm">
        <pc:chgData name="Jensen, Joseph" userId="3f456d46-1ab6-4272-a2ba-61b570d5ffba" providerId="ADAL" clId="{77B70DFC-68ED-4F5D-9AEE-BD674939B7E7}" dt="2024-01-05T20:00:59.367" v="30" actId="962"/>
        <pc:sldMkLst>
          <pc:docMk/>
          <pc:sldMk cId="1660661483" sldId="259"/>
        </pc:sldMkLst>
        <pc:spChg chg="add del mod">
          <ac:chgData name="Jensen, Joseph" userId="3f456d46-1ab6-4272-a2ba-61b570d5ffba" providerId="ADAL" clId="{77B70DFC-68ED-4F5D-9AEE-BD674939B7E7}" dt="2024-01-05T19:58:49.571" v="26" actId="478"/>
          <ac:spMkLst>
            <pc:docMk/>
            <pc:sldMk cId="1660661483" sldId="259"/>
            <ac:spMk id="5" creationId="{09C3F7E6-456C-2A6B-60C9-2CBC34F4A780}"/>
          </ac:spMkLst>
        </pc:spChg>
        <pc:spChg chg="del">
          <ac:chgData name="Jensen, Joseph" userId="3f456d46-1ab6-4272-a2ba-61b570d5ffba" providerId="ADAL" clId="{77B70DFC-68ED-4F5D-9AEE-BD674939B7E7}" dt="2024-01-05T20:00:57.092" v="28" actId="26606"/>
          <ac:spMkLst>
            <pc:docMk/>
            <pc:sldMk cId="1660661483" sldId="259"/>
            <ac:spMk id="9" creationId="{A4AC5506-6312-4701-8D3C-40187889A947}"/>
          </ac:spMkLst>
        </pc:spChg>
        <pc:spChg chg="add">
          <ac:chgData name="Jensen, Joseph" userId="3f456d46-1ab6-4272-a2ba-61b570d5ffba" providerId="ADAL" clId="{77B70DFC-68ED-4F5D-9AEE-BD674939B7E7}" dt="2024-01-05T20:00:57.092" v="28" actId="26606"/>
          <ac:spMkLst>
            <pc:docMk/>
            <pc:sldMk cId="1660661483" sldId="259"/>
            <ac:spMk id="14" creationId="{A4AC5506-6312-4701-8D3C-40187889A947}"/>
          </ac:spMkLst>
        </pc:spChg>
        <pc:graphicFrameChg chg="del modGraphic">
          <ac:chgData name="Jensen, Joseph" userId="3f456d46-1ab6-4272-a2ba-61b570d5ffba" providerId="ADAL" clId="{77B70DFC-68ED-4F5D-9AEE-BD674939B7E7}" dt="2024-01-05T19:58:41.787" v="23" actId="478"/>
          <ac:graphicFrameMkLst>
            <pc:docMk/>
            <pc:sldMk cId="1660661483" sldId="259"/>
            <ac:graphicFrameMk id="4" creationId="{364764E5-D492-9D1B-C705-D2EBEA1E68F1}"/>
          </ac:graphicFrameMkLst>
        </pc:graphicFrameChg>
        <pc:picChg chg="add mod">
          <ac:chgData name="Jensen, Joseph" userId="3f456d46-1ab6-4272-a2ba-61b570d5ffba" providerId="ADAL" clId="{77B70DFC-68ED-4F5D-9AEE-BD674939B7E7}" dt="2024-01-05T20:00:59.367" v="30" actId="962"/>
          <ac:picMkLst>
            <pc:docMk/>
            <pc:sldMk cId="1660661483" sldId="259"/>
            <ac:picMk id="7" creationId="{6F881148-6618-9F1F-92FA-D67D2E380AE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ensen, Joseph" userId="3f456d46-1ab6-4272-a2ba-61b570d5ffba" providerId="ADAL" clId="{77B70DFC-68ED-4F5D-9AEE-BD674939B7E7}" dt="2024-01-05T19:58:45.914" v="25"/>
              <pc2:cmMkLst xmlns:pc2="http://schemas.microsoft.com/office/powerpoint/2019/9/main/command">
                <pc:docMk/>
                <pc:sldMk cId="1660661483" sldId="259"/>
                <pc2:cmMk id="{15DAD3D3-94D7-45EF-A12E-60C2B0D9FCE9}"/>
              </pc2:cmMkLst>
            </pc226:cmChg>
          </p:ext>
        </pc:extLst>
      </pc:sldChg>
      <pc:sldChg chg="addSp modSp mod">
        <pc:chgData name="Jensen, Joseph" userId="3f456d46-1ab6-4272-a2ba-61b570d5ffba" providerId="ADAL" clId="{77B70DFC-68ED-4F5D-9AEE-BD674939B7E7}" dt="2024-01-02T22:28:50.391" v="15" actId="732"/>
        <pc:sldMkLst>
          <pc:docMk/>
          <pc:sldMk cId="3775207011" sldId="281"/>
        </pc:sldMkLst>
        <pc:picChg chg="add mod">
          <ac:chgData name="Jensen, Joseph" userId="3f456d46-1ab6-4272-a2ba-61b570d5ffba" providerId="ADAL" clId="{77B70DFC-68ED-4F5D-9AEE-BD674939B7E7}" dt="2024-01-02T22:28:50.391" v="15" actId="732"/>
          <ac:picMkLst>
            <pc:docMk/>
            <pc:sldMk cId="3775207011" sldId="281"/>
            <ac:picMk id="3" creationId="{9FDB0F3D-0265-FF80-FC0D-A5FDBC33323C}"/>
          </ac:picMkLst>
        </pc:picChg>
        <pc:picChg chg="mod">
          <ac:chgData name="Jensen, Joseph" userId="3f456d46-1ab6-4272-a2ba-61b570d5ffba" providerId="ADAL" clId="{77B70DFC-68ED-4F5D-9AEE-BD674939B7E7}" dt="2024-01-02T22:27:54.540" v="12" actId="1076"/>
          <ac:picMkLst>
            <pc:docMk/>
            <pc:sldMk cId="3775207011" sldId="281"/>
            <ac:picMk id="4" creationId="{ABB0C5EF-2F49-89B7-8BB1-D8AB4AF16AD7}"/>
          </ac:picMkLst>
        </pc:picChg>
      </pc:sldChg>
      <pc:sldChg chg="add">
        <pc:chgData name="Jensen, Joseph" userId="3f456d46-1ab6-4272-a2ba-61b570d5ffba" providerId="ADAL" clId="{77B70DFC-68ED-4F5D-9AEE-BD674939B7E7}" dt="2024-01-11T21:57:28.040" v="158"/>
        <pc:sldMkLst>
          <pc:docMk/>
          <pc:sldMk cId="3872639513" sldId="456"/>
        </pc:sldMkLst>
      </pc:sldChg>
      <pc:sldChg chg="del">
        <pc:chgData name="Jensen, Joseph" userId="3f456d46-1ab6-4272-a2ba-61b570d5ffba" providerId="ADAL" clId="{77B70DFC-68ED-4F5D-9AEE-BD674939B7E7}" dt="2024-01-11T19:39:13.704" v="140" actId="47"/>
        <pc:sldMkLst>
          <pc:docMk/>
          <pc:sldMk cId="1175441254" sldId="835"/>
        </pc:sldMkLst>
      </pc:sldChg>
      <pc:sldChg chg="addSp modSp mod setBg addAnim modAnim modNotesTx">
        <pc:chgData name="Jensen, Joseph" userId="3f456d46-1ab6-4272-a2ba-61b570d5ffba" providerId="ADAL" clId="{77B70DFC-68ED-4F5D-9AEE-BD674939B7E7}" dt="2024-01-11T18:13:07.881" v="132" actId="20577"/>
        <pc:sldMkLst>
          <pc:docMk/>
          <pc:sldMk cId="525272673" sldId="836"/>
        </pc:sldMkLst>
        <pc:spChg chg="mod ord">
          <ac:chgData name="Jensen, Joseph" userId="3f456d46-1ab6-4272-a2ba-61b570d5ffba" providerId="ADAL" clId="{77B70DFC-68ED-4F5D-9AEE-BD674939B7E7}" dt="2024-01-02T22:23:54.340" v="7" actId="1076"/>
          <ac:spMkLst>
            <pc:docMk/>
            <pc:sldMk cId="525272673" sldId="836"/>
            <ac:spMk id="2" creationId="{7EF4DFFD-58EC-5B49-0D35-AEFE68287CE5}"/>
          </ac:spMkLst>
        </pc:spChg>
        <pc:spChg chg="add">
          <ac:chgData name="Jensen, Joseph" userId="3f456d46-1ab6-4272-a2ba-61b570d5ffba" providerId="ADAL" clId="{77B70DFC-68ED-4F5D-9AEE-BD674939B7E7}" dt="2024-01-02T22:23:15.815" v="4" actId="26606"/>
          <ac:spMkLst>
            <pc:docMk/>
            <pc:sldMk cId="525272673" sldId="836"/>
            <ac:spMk id="1031" creationId="{A8CCCB6D-5162-4AAE-A5E3-3AC55410DBCE}"/>
          </ac:spMkLst>
        </pc:spChg>
        <pc:spChg chg="add">
          <ac:chgData name="Jensen, Joseph" userId="3f456d46-1ab6-4272-a2ba-61b570d5ffba" providerId="ADAL" clId="{77B70DFC-68ED-4F5D-9AEE-BD674939B7E7}" dt="2024-01-02T22:23:15.815" v="4" actId="26606"/>
          <ac:spMkLst>
            <pc:docMk/>
            <pc:sldMk cId="525272673" sldId="836"/>
            <ac:spMk id="1033" creationId="{0BCD8C04-CC7B-40EF-82EB-E9821F79BB86}"/>
          </ac:spMkLst>
        </pc:spChg>
        <pc:picChg chg="mod">
          <ac:chgData name="Jensen, Joseph" userId="3f456d46-1ab6-4272-a2ba-61b570d5ffba" providerId="ADAL" clId="{77B70DFC-68ED-4F5D-9AEE-BD674939B7E7}" dt="2024-01-02T22:23:15.815" v="4" actId="26606"/>
          <ac:picMkLst>
            <pc:docMk/>
            <pc:sldMk cId="525272673" sldId="836"/>
            <ac:picMk id="4" creationId="{79D88012-0599-48AC-CAC6-A9F4BEA3A955}"/>
          </ac:picMkLst>
        </pc:picChg>
        <pc:picChg chg="add mod">
          <ac:chgData name="Jensen, Joseph" userId="3f456d46-1ab6-4272-a2ba-61b570d5ffba" providerId="ADAL" clId="{77B70DFC-68ED-4F5D-9AEE-BD674939B7E7}" dt="2024-01-02T22:23:44.011" v="6" actId="27614"/>
          <ac:picMkLst>
            <pc:docMk/>
            <pc:sldMk cId="525272673" sldId="836"/>
            <ac:picMk id="1026" creationId="{123B09C1-7CFC-72DE-7223-CC7866657FBB}"/>
          </ac:picMkLst>
        </pc:picChg>
      </pc:sldChg>
      <pc:sldChg chg="addSp delSp modSp new mod delAnim modAnim">
        <pc:chgData name="Jensen, Joseph" userId="3f456d46-1ab6-4272-a2ba-61b570d5ffba" providerId="ADAL" clId="{77B70DFC-68ED-4F5D-9AEE-BD674939B7E7}" dt="2024-01-11T19:35:39.861" v="139" actId="1076"/>
        <pc:sldMkLst>
          <pc:docMk/>
          <pc:sldMk cId="1894520030" sldId="837"/>
        </pc:sldMkLst>
        <pc:picChg chg="add mod">
          <ac:chgData name="Jensen, Joseph" userId="3f456d46-1ab6-4272-a2ba-61b570d5ffba" providerId="ADAL" clId="{77B70DFC-68ED-4F5D-9AEE-BD674939B7E7}" dt="2024-01-05T20:13:56.825" v="39" actId="1076"/>
          <ac:picMkLst>
            <pc:docMk/>
            <pc:sldMk cId="1894520030" sldId="837"/>
            <ac:picMk id="4" creationId="{8354018A-5D85-A9EF-000B-0D89BF1E4F60}"/>
          </ac:picMkLst>
        </pc:picChg>
        <pc:picChg chg="add del mod">
          <ac:chgData name="Jensen, Joseph" userId="3f456d46-1ab6-4272-a2ba-61b570d5ffba" providerId="ADAL" clId="{77B70DFC-68ED-4F5D-9AEE-BD674939B7E7}" dt="2024-01-11T19:35:12.073" v="135" actId="478"/>
          <ac:picMkLst>
            <pc:docMk/>
            <pc:sldMk cId="1894520030" sldId="837"/>
            <ac:picMk id="5" creationId="{85ED55E0-79BE-C2D5-8D83-E12729A48B8C}"/>
          </ac:picMkLst>
        </pc:picChg>
        <pc:picChg chg="add del mod">
          <ac:chgData name="Jensen, Joseph" userId="3f456d46-1ab6-4272-a2ba-61b570d5ffba" providerId="ADAL" clId="{77B70DFC-68ED-4F5D-9AEE-BD674939B7E7}" dt="2024-01-05T20:16:49.083" v="40" actId="478"/>
          <ac:picMkLst>
            <pc:docMk/>
            <pc:sldMk cId="1894520030" sldId="837"/>
            <ac:picMk id="7" creationId="{9727BB0C-C0AE-3DFE-A6E2-00A813218428}"/>
          </ac:picMkLst>
        </pc:picChg>
        <pc:picChg chg="add mod">
          <ac:chgData name="Jensen, Joseph" userId="3f456d46-1ab6-4272-a2ba-61b570d5ffba" providerId="ADAL" clId="{77B70DFC-68ED-4F5D-9AEE-BD674939B7E7}" dt="2024-01-11T19:35:39.861" v="139" actId="1076"/>
          <ac:picMkLst>
            <pc:docMk/>
            <pc:sldMk cId="1894520030" sldId="837"/>
            <ac:picMk id="7" creationId="{F1F4B34B-F2E4-50D5-F877-8683D76C9022}"/>
          </ac:picMkLst>
        </pc:picChg>
        <pc:picChg chg="add mod">
          <ac:chgData name="Jensen, Joseph" userId="3f456d46-1ab6-4272-a2ba-61b570d5ffba" providerId="ADAL" clId="{77B70DFC-68ED-4F5D-9AEE-BD674939B7E7}" dt="2024-01-05T20:17:27.731" v="46" actId="1076"/>
          <ac:picMkLst>
            <pc:docMk/>
            <pc:sldMk cId="1894520030" sldId="837"/>
            <ac:picMk id="9" creationId="{1A177FF4-BE50-09C1-4951-AC03495823A4}"/>
          </ac:picMkLst>
        </pc:picChg>
      </pc:sldChg>
      <pc:sldChg chg="addSp delSp modSp new mod setBg">
        <pc:chgData name="Jensen, Joseph" userId="3f456d46-1ab6-4272-a2ba-61b570d5ffba" providerId="ADAL" clId="{77B70DFC-68ED-4F5D-9AEE-BD674939B7E7}" dt="2024-01-11T19:59:49.952" v="156" actId="14100"/>
        <pc:sldMkLst>
          <pc:docMk/>
          <pc:sldMk cId="898697729" sldId="838"/>
        </pc:sldMkLst>
        <pc:spChg chg="mod">
          <ac:chgData name="Jensen, Joseph" userId="3f456d46-1ab6-4272-a2ba-61b570d5ffba" providerId="ADAL" clId="{77B70DFC-68ED-4F5D-9AEE-BD674939B7E7}" dt="2024-01-11T19:59:42.656" v="154" actId="26606"/>
          <ac:spMkLst>
            <pc:docMk/>
            <pc:sldMk cId="898697729" sldId="838"/>
            <ac:spMk id="2" creationId="{3E8F4C68-82B7-1A67-5C8A-74559D9055DE}"/>
          </ac:spMkLst>
        </pc:spChg>
        <pc:spChg chg="del">
          <ac:chgData name="Jensen, Joseph" userId="3f456d46-1ab6-4272-a2ba-61b570d5ffba" providerId="ADAL" clId="{77B70DFC-68ED-4F5D-9AEE-BD674939B7E7}" dt="2024-01-11T19:59:18.773" v="149" actId="478"/>
          <ac:spMkLst>
            <pc:docMk/>
            <pc:sldMk cId="898697729" sldId="838"/>
            <ac:spMk id="3" creationId="{60562BD8-84D6-673F-E804-C7295ABF1B95}"/>
          </ac:spMkLst>
        </pc:spChg>
        <pc:spChg chg="add">
          <ac:chgData name="Jensen, Joseph" userId="3f456d46-1ab6-4272-a2ba-61b570d5ffba" providerId="ADAL" clId="{77B70DFC-68ED-4F5D-9AEE-BD674939B7E7}" dt="2024-01-11T19:59:42.656" v="154" actId="26606"/>
          <ac:spMkLst>
            <pc:docMk/>
            <pc:sldMk cId="898697729" sldId="838"/>
            <ac:spMk id="10" creationId="{A4AC5506-6312-4701-8D3C-40187889A947}"/>
          </ac:spMkLst>
        </pc:spChg>
        <pc:picChg chg="add mod">
          <ac:chgData name="Jensen, Joseph" userId="3f456d46-1ab6-4272-a2ba-61b570d5ffba" providerId="ADAL" clId="{77B70DFC-68ED-4F5D-9AEE-BD674939B7E7}" dt="2024-01-11T19:59:49.952" v="156" actId="14100"/>
          <ac:picMkLst>
            <pc:docMk/>
            <pc:sldMk cId="898697729" sldId="838"/>
            <ac:picMk id="5" creationId="{E8947A30-E889-30C7-2692-68A38F8B24E2}"/>
          </ac:picMkLst>
        </pc:picChg>
      </pc:sldChg>
      <pc:sldChg chg="new del">
        <pc:chgData name="Jensen, Joseph" userId="3f456d46-1ab6-4272-a2ba-61b570d5ffba" providerId="ADAL" clId="{77B70DFC-68ED-4F5D-9AEE-BD674939B7E7}" dt="2024-01-11T21:57:29.743" v="159" actId="47"/>
        <pc:sldMkLst>
          <pc:docMk/>
          <pc:sldMk cId="3695352108" sldId="839"/>
        </pc:sldMkLst>
      </pc:sldChg>
    </pc:docChg>
  </pc:docChgLst>
  <pc:docChgLst>
    <pc:chgData name="Jensen, Joseph" userId="3f456d46-1ab6-4272-a2ba-61b570d5ffba" providerId="ADAL" clId="{7EAA9B25-7919-4151-A1D7-940C19E3896A}"/>
    <pc:docChg chg="undo custSel addSld modSld">
      <pc:chgData name="Jensen, Joseph" userId="3f456d46-1ab6-4272-a2ba-61b570d5ffba" providerId="ADAL" clId="{7EAA9B25-7919-4151-A1D7-940C19E3896A}" dt="2024-01-18T15:48:24.446" v="402" actId="1076"/>
      <pc:docMkLst>
        <pc:docMk/>
      </pc:docMkLst>
      <pc:sldChg chg="addSp modSp mod">
        <pc:chgData name="Jensen, Joseph" userId="3f456d46-1ab6-4272-a2ba-61b570d5ffba" providerId="ADAL" clId="{7EAA9B25-7919-4151-A1D7-940C19E3896A}" dt="2024-01-18T15:48:24.446" v="402" actId="1076"/>
        <pc:sldMkLst>
          <pc:docMk/>
          <pc:sldMk cId="3872639513" sldId="456"/>
        </pc:sldMkLst>
        <pc:spChg chg="add mod">
          <ac:chgData name="Jensen, Joseph" userId="3f456d46-1ab6-4272-a2ba-61b570d5ffba" providerId="ADAL" clId="{7EAA9B25-7919-4151-A1D7-940C19E3896A}" dt="2024-01-18T15:48:24.446" v="402" actId="1076"/>
          <ac:spMkLst>
            <pc:docMk/>
            <pc:sldMk cId="3872639513" sldId="456"/>
            <ac:spMk id="2" creationId="{C40F9882-0C87-ADD3-16E5-DE8E25D29644}"/>
          </ac:spMkLst>
        </pc:spChg>
      </pc:sldChg>
      <pc:sldChg chg="addSp delSp modSp new mod setBg">
        <pc:chgData name="Jensen, Joseph" userId="3f456d46-1ab6-4272-a2ba-61b570d5ffba" providerId="ADAL" clId="{7EAA9B25-7919-4151-A1D7-940C19E3896A}" dt="2024-01-14T18:02:43.880" v="316" actId="255"/>
        <pc:sldMkLst>
          <pc:docMk/>
          <pc:sldMk cId="2497753446" sldId="839"/>
        </pc:sldMkLst>
        <pc:spChg chg="mod">
          <ac:chgData name="Jensen, Joseph" userId="3f456d46-1ab6-4272-a2ba-61b570d5ffba" providerId="ADAL" clId="{7EAA9B25-7919-4151-A1D7-940C19E3896A}" dt="2024-01-14T18:02:43.880" v="316" actId="255"/>
          <ac:spMkLst>
            <pc:docMk/>
            <pc:sldMk cId="2497753446" sldId="839"/>
            <ac:spMk id="2" creationId="{D1A48290-C3CA-152F-57D4-BFD9E5B261DC}"/>
          </ac:spMkLst>
        </pc:spChg>
        <pc:spChg chg="mod">
          <ac:chgData name="Jensen, Joseph" userId="3f456d46-1ab6-4272-a2ba-61b570d5ffba" providerId="ADAL" clId="{7EAA9B25-7919-4151-A1D7-940C19E3896A}" dt="2024-01-14T18:02:35.610" v="315" actId="255"/>
          <ac:spMkLst>
            <pc:docMk/>
            <pc:sldMk cId="2497753446" sldId="839"/>
            <ac:spMk id="3" creationId="{9C9E5BE6-EF39-B9D0-D5DA-08D26F358C7B}"/>
          </ac:spMkLst>
        </pc:spChg>
        <pc:spChg chg="add del">
          <ac:chgData name="Jensen, Joseph" userId="3f456d46-1ab6-4272-a2ba-61b570d5ffba" providerId="ADAL" clId="{7EAA9B25-7919-4151-A1D7-940C19E3896A}" dt="2024-01-14T18:01:03.423" v="313" actId="26606"/>
          <ac:spMkLst>
            <pc:docMk/>
            <pc:sldMk cId="2497753446" sldId="839"/>
            <ac:spMk id="11" creationId="{E81BF4F6-F2CF-4984-9D14-D6966D92F99F}"/>
          </ac:spMkLst>
        </pc:spChg>
        <pc:spChg chg="add del">
          <ac:chgData name="Jensen, Joseph" userId="3f456d46-1ab6-4272-a2ba-61b570d5ffba" providerId="ADAL" clId="{7EAA9B25-7919-4151-A1D7-940C19E3896A}" dt="2024-01-14T18:00:48.902" v="311" actId="26606"/>
          <ac:spMkLst>
            <pc:docMk/>
            <pc:sldMk cId="2497753446" sldId="839"/>
            <ac:spMk id="13" creationId="{04812C46-200A-4DEB-A05E-3ED6C68C2387}"/>
          </ac:spMkLst>
        </pc:spChg>
        <pc:spChg chg="add del">
          <ac:chgData name="Jensen, Joseph" userId="3f456d46-1ab6-4272-a2ba-61b570d5ffba" providerId="ADAL" clId="{7EAA9B25-7919-4151-A1D7-940C19E3896A}" dt="2024-01-14T18:00:48.902" v="311" actId="26606"/>
          <ac:spMkLst>
            <pc:docMk/>
            <pc:sldMk cId="2497753446" sldId="839"/>
            <ac:spMk id="15" creationId="{D1EA859B-E555-4109-94F3-6700E046E008}"/>
          </ac:spMkLst>
        </pc:spChg>
        <pc:spChg chg="add del">
          <ac:chgData name="Jensen, Joseph" userId="3f456d46-1ab6-4272-a2ba-61b570d5ffba" providerId="ADAL" clId="{7EAA9B25-7919-4151-A1D7-940C19E3896A}" dt="2024-01-14T18:01:03.423" v="313" actId="26606"/>
          <ac:spMkLst>
            <pc:docMk/>
            <pc:sldMk cId="2497753446" sldId="839"/>
            <ac:spMk id="17" creationId="{C0763A76-9F1C-4FC5-82B7-DD475DA461B2}"/>
          </ac:spMkLst>
        </pc:spChg>
        <pc:grpChg chg="add del">
          <ac:chgData name="Jensen, Joseph" userId="3f456d46-1ab6-4272-a2ba-61b570d5ffba" providerId="ADAL" clId="{7EAA9B25-7919-4151-A1D7-940C19E3896A}" dt="2024-01-14T18:00:35.980" v="309" actId="26606"/>
          <ac:grpSpMkLst>
            <pc:docMk/>
            <pc:sldMk cId="2497753446" sldId="839"/>
            <ac:grpSpMk id="9" creationId="{8CE57D37-C2D0-066B-1AE3-6F4244344F27}"/>
          </ac:grpSpMkLst>
        </pc:grpChg>
        <pc:picChg chg="add del">
          <ac:chgData name="Jensen, Joseph" userId="3f456d46-1ab6-4272-a2ba-61b570d5ffba" providerId="ADAL" clId="{7EAA9B25-7919-4151-A1D7-940C19E3896A}" dt="2024-01-14T18:00:35.980" v="309" actId="26606"/>
          <ac:picMkLst>
            <pc:docMk/>
            <pc:sldMk cId="2497753446" sldId="839"/>
            <ac:picMk id="5" creationId="{3EDE3C3D-4099-F467-AB75-A9D903ED67AD}"/>
          </ac:picMkLst>
        </pc:picChg>
        <pc:picChg chg="add del">
          <ac:chgData name="Jensen, Joseph" userId="3f456d46-1ab6-4272-a2ba-61b570d5ffba" providerId="ADAL" clId="{7EAA9B25-7919-4151-A1D7-940C19E3896A}" dt="2024-01-14T18:00:48.902" v="311" actId="26606"/>
          <ac:picMkLst>
            <pc:docMk/>
            <pc:sldMk cId="2497753446" sldId="839"/>
            <ac:picMk id="14" creationId="{4EF0B3A9-1CCC-5B12-EE31-521601FE0876}"/>
          </ac:picMkLst>
        </pc:picChg>
        <pc:picChg chg="add del">
          <ac:chgData name="Jensen, Joseph" userId="3f456d46-1ab6-4272-a2ba-61b570d5ffba" providerId="ADAL" clId="{7EAA9B25-7919-4151-A1D7-940C19E3896A}" dt="2024-01-14T18:01:03.423" v="313" actId="26606"/>
          <ac:picMkLst>
            <pc:docMk/>
            <pc:sldMk cId="2497753446" sldId="839"/>
            <ac:picMk id="18" creationId="{8C2193A7-47FA-E481-769F-9E09339727B7}"/>
          </ac:picMkLst>
        </pc:picChg>
        <pc:picChg chg="add">
          <ac:chgData name="Jensen, Joseph" userId="3f456d46-1ab6-4272-a2ba-61b570d5ffba" providerId="ADAL" clId="{7EAA9B25-7919-4151-A1D7-940C19E3896A}" dt="2024-01-14T18:01:03.430" v="314" actId="26606"/>
          <ac:picMkLst>
            <pc:docMk/>
            <pc:sldMk cId="2497753446" sldId="839"/>
            <ac:picMk id="20" creationId="{4935788F-A8D0-8475-6462-3B9EEB6FB879}"/>
          </ac:picMkLst>
        </pc:picChg>
        <pc:cxnChg chg="add">
          <ac:chgData name="Jensen, Joseph" userId="3f456d46-1ab6-4272-a2ba-61b570d5ffba" providerId="ADAL" clId="{7EAA9B25-7919-4151-A1D7-940C19E3896A}" dt="2024-01-14T18:01:03.430" v="314" actId="26606"/>
          <ac:cxnSpMkLst>
            <pc:docMk/>
            <pc:sldMk cId="2497753446" sldId="839"/>
            <ac:cxnSpMk id="21" creationId="{1503BFE4-729B-D9D0-C17B-501E6AF112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55C5-D1AA-40EC-B539-FDC81E5434C4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FCAC-6539-4E85-B9BB-19DA48B72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photo on the right was taken November 3</a:t>
            </a:r>
            <a:r>
              <a:rPr lang="en-US" baseline="30000"/>
              <a:t>rd</a:t>
            </a:r>
            <a:r>
              <a:rPr lang="en-US"/>
              <a:t> not long after that early cold spell.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FFCAC-6539-4E85-B9BB-19DA48B72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FFCAC-6539-4E85-B9BB-19DA48B72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598-2136-52AC-2FB2-7ED9C835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B7072-4A69-2B27-B74E-CB579EC59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C043-01CC-F396-22E5-6D36B62D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6814-034D-82BA-7B3A-2071042E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551B-3408-CAA1-0490-5463C210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7400-71A9-576C-8799-B79FEBBD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C241-5781-ECFA-E524-151334695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048C-C52B-BFC5-7EB1-3D3C59E0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BA2D3-4766-9618-9719-55C53EAD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7F29-F7A4-4E93-B57C-E9871955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0BC0F-D840-0242-DB7F-E34DF0A13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7C64E-E8C0-B284-C846-562C194F0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3C64-CE4C-5E7E-28CB-AA098855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52BD-CE20-895E-D6C3-EC5E858B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EE3B-14DB-67AF-D33D-A72672D4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F843-61BB-403B-ADCC-937E85B19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3AD2C-924F-4DB9-819E-AA8E0323E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B2D94-28A5-4AA9-A818-158A8641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E66A-1F86-42A0-8DEA-FF50B1C4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B75B-4B6B-4677-B143-E2212668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201E-0F66-47D3-899C-87049071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007AA-AA34-4B55-9DCF-C760C0B3F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8E79F-19D4-4BCD-A52D-38E37EC7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65870-0DD3-427D-BBD9-04DD8EAF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5BAB4-29EC-4591-9135-5446A0B5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B60E-C67C-4DAC-ACB3-34D6E49D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354CF-98BF-40D2-A770-A728B54A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051B-2B7B-41B8-9784-65110002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AD6-4CEA-4EE6-B82B-6BC73534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DE8C7-2FA4-4D1F-80F5-C4A3673E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6657-5ECD-42E4-A735-B9312972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A7D4-A7D8-4E2C-B641-86E287871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19168-F4BF-42A2-8661-6B8D480C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E65D5-2B5A-41A9-927E-0024D459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BB644-0F70-4F92-BE22-6E67C2C5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A0569-2C9B-44AF-B35E-8F7B1B31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3C2B-D536-4523-A5DD-C46E0B46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56175-FBA4-465A-A30A-771C5CFF6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B3629-548F-4315-B6D0-563B9D8FD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686BC-2DFD-4D27-9281-1298DB9D3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589B4-13EA-47FF-8920-86BC93893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DE1C4-CF8E-41B7-AE15-B4CD93EB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45CD1-FA7E-464E-956F-09D2E782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295D4-F5A4-40DB-8D31-224AE168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A19D-A094-4056-A19D-98E27761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F2AD6-E46D-4709-982E-0146ECBB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ADAC1-39AB-4907-9766-9C865E11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69DF0-ED31-468A-B606-77A5311A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0ACD8-C646-4B48-8CD0-E6AB2F90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7655F-BBE4-47EB-90EA-1C9242AB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B414-172B-4CC9-95A2-92C52BB2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9DE1-3306-4FD9-8F70-730642AA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F3C2-C218-4822-9D9D-59978908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A7CD-6FD1-46D1-A3AF-D6402D8D4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A2B7C-0FDC-4399-8A96-63AA1FA0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3EC7C-892A-4C7C-A871-7E53CE12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BB76E-1328-4E2A-AC64-F12AC02F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BCEA-E5CB-7770-05A0-4D4EEB85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C0D9-97C9-20A5-98EE-59A845D4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1E0F-D748-530A-481C-9BE75C61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6EE1-C279-CD2C-0515-F05268C0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D25BF-C569-F575-0082-5CB2C97E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D947-48B6-4C08-9E59-8FC4D8F2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C203B-E9A2-40EF-A7CC-098FAD42E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B86AF-AD61-48F7-B356-5BE68B47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73F19-78B0-4687-B1D1-68C619EE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04D30-94C9-47B2-B30F-86781F63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0852-3A95-4F7C-8316-6F7A0ACE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21C0-E39E-4239-AD6C-7108F004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B2D9F-3596-4072-9060-0130ADC2D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02158-D833-4053-BC59-454D125B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C0700-2825-492E-BCEC-9D5373F3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4A8E0-5EDB-4961-9FC9-B47AFB77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5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F056F-776D-450E-AE3E-2FB903738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89429-D250-4423-B507-94F4DD7E6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EB7C-8F57-4626-B4B6-48F5D666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CCF9-F22E-46DD-B14D-DFA413F3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FE21D-6620-43A6-9F43-376E3A8F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F764-3D66-8519-46E8-F00C460B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B364-FE86-54C7-A492-DCDB0C18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C328-6CFB-3CC4-1E79-6BE0B75C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6D77-1D15-BCBC-175E-AF28BBBE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B9DE0-D48D-567C-7185-E40681C1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3EEA-6581-2767-7E2E-E8994A4C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7173-B17F-2D70-B02B-0E523D58E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4244E-8629-214D-DA23-324692CC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6AD7B-6534-B3A0-F1D7-2334D06A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55A81-C2BB-65E8-F302-B2DBEBED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C3E52-6DDD-4619-28B6-0DE83DED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41EA-4AFC-794F-D15F-A34FBEAF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C66F8-C2C7-5318-CCC7-649E8737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86F66-E6D9-7241-2358-A72CEE87A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D854E-8128-D59B-83D8-18D1C7FEE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00424-109D-B822-06CB-E19D4CF96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82B1C-79AD-E437-23BB-E3995BBE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DFE34-48BF-F084-EF91-83EFA42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DBEAE-566C-A867-7F32-40571533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8B4F-DFA7-EF6D-D266-6BDCDA3E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B0055-95F2-BEE2-8A5D-23EA695E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AF64A-7A9C-0FA3-C5DB-7CB612B5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A301E-B38C-5B52-30A1-FF16C770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9DBAF-E79E-74FD-53C3-400A0926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8C845-322B-BA71-407C-3FE2D5AA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93D2-1286-0102-AF9B-0E7CA77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E557-1181-1070-FFD9-218DE6AC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9B19-D559-0557-2B66-BA162B36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D5D48-D560-014A-D21A-98248358B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E5952-BD41-F62B-5FC5-CC45C7E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33E5F-6607-D28B-C5D8-176FBE6A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2B1BD-CA96-F594-289E-6355E889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0A6D-5187-81E8-1BB3-34A52CB2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1ED4A-B448-4B6C-212C-AE6E4C25B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3E943-543A-9DE7-6774-06B13249F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0F58D-D485-0174-F5B1-21A57785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154C3-7CC5-1DA6-F5DF-30C5D74C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E5D4-1AA0-88D7-21F9-7AD48F32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9AEFA-F7A8-BB01-5D6C-2F99757F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EE63B-A997-3B59-90B3-F7430D31A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6F5A-396E-F4E1-3C02-4AA59F0C1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153B-B141-4B66-ADA9-BBEC84AE3A9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5CBC-4650-5EF7-417C-BE4DFDD4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BF0A-B951-D4A5-8836-0C1A4B3A1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DEEA-501E-4794-A2C8-FBAC4BE4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F16FA-7A11-42F4-8D97-C918ABFF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B5EF1-2CE6-4994-8077-B55EC78C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24BF-7BA2-4054-8BAC-AC3207B12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AC7-940E-4359-ACC4-F4448760988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9D874-027F-4846-AB02-4364685BB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EAA4-AF5E-4AF7-A4E6-5B7750E84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44E2-2381-4AD1-AB9A-9B7ABE7F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ontana.edu/barleybreedingfaceboo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9D88012-0599-48AC-CAC6-A9F4BEA3A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r="-1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4DFFD-58EC-5B49-0D35-AEFE682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151" y="1477185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barley for Montana</a:t>
            </a:r>
            <a:r>
              <a:rPr lang="en-US" sz="4400">
                <a:solidFill>
                  <a:srgbClr val="FFFFFF"/>
                </a:solidFill>
                <a:latin typeface="Calibri" panose="020F0502020204030204"/>
              </a:rPr>
              <a:t>, making a dream a reality</a:t>
            </a:r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1026" name="Picture 2" descr="A field of green plants&#10;&#10;Description automatically generated">
            <a:extLst>
              <a:ext uri="{FF2B5EF4-FFF2-40B4-BE49-F238E27FC236}">
                <a16:creationId xmlns:a16="http://schemas.microsoft.com/office/drawing/2014/main" id="{123B09C1-7CFC-72DE-7223-CC7866657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21847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7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8290-C3CA-152F-57D4-BFD9E5B2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4000"/>
              <a:t>Future Goals</a:t>
            </a:r>
          </a:p>
        </p:txBody>
      </p:sp>
      <p:pic>
        <p:nvPicPr>
          <p:cNvPr id="20" name="Picture 19" descr="Close up of Barley in the wild">
            <a:extLst>
              <a:ext uri="{FF2B5EF4-FFF2-40B4-BE49-F238E27FC236}">
                <a16:creationId xmlns:a16="http://schemas.microsoft.com/office/drawing/2014/main" id="{4935788F-A8D0-8475-6462-3B9EEB6FB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7" r="3850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5BE6-EF39-B9D0-D5DA-08D26F35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/>
              <a:t>Identify the optimal planting date</a:t>
            </a:r>
          </a:p>
          <a:p>
            <a:r>
              <a:rPr lang="en-US"/>
              <a:t>Resiliency initiative</a:t>
            </a:r>
          </a:p>
          <a:p>
            <a:pPr lvl="1"/>
            <a:r>
              <a:rPr lang="en-US" sz="2800"/>
              <a:t>Grazing winter barley</a:t>
            </a:r>
          </a:p>
          <a:p>
            <a:pPr lvl="1"/>
            <a:r>
              <a:rPr lang="en-US" sz="2800"/>
              <a:t>Identifying place in rotations</a:t>
            </a:r>
          </a:p>
          <a:p>
            <a:r>
              <a:rPr lang="en-US"/>
              <a:t>Develop and Release new varieties</a:t>
            </a:r>
          </a:p>
        </p:txBody>
      </p:sp>
    </p:spTree>
    <p:extLst>
      <p:ext uri="{BB962C8B-B14F-4D97-AF65-F5344CB8AC3E}">
        <p14:creationId xmlns:p14="http://schemas.microsoft.com/office/powerpoint/2010/main" val="24977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a6c266b-8748-48d0-9e92-5ca5dcbbb732@namprd02">
            <a:extLst>
              <a:ext uri="{FF2B5EF4-FFF2-40B4-BE49-F238E27FC236}">
                <a16:creationId xmlns:a16="http://schemas.microsoft.com/office/drawing/2014/main" id="{9CB8FCCF-2A07-407D-8860-A76E8EA42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-1" b="1138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7CAE4-5ADC-4F72-9CCD-EDCE10CB0E96}"/>
              </a:ext>
            </a:extLst>
          </p:cNvPr>
          <p:cNvSpPr txBox="1"/>
          <p:nvPr/>
        </p:nvSpPr>
        <p:spPr>
          <a:xfrm>
            <a:off x="414766" y="321733"/>
            <a:ext cx="3587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2637C-4B6D-45EC-AD94-DC816B3331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95" y="5870853"/>
            <a:ext cx="1283806" cy="896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F9882-0C87-ADD3-16E5-DE8E25D29644}"/>
              </a:ext>
            </a:extLst>
          </p:cNvPr>
          <p:cNvSpPr txBox="1"/>
          <p:nvPr/>
        </p:nvSpPr>
        <p:spPr>
          <a:xfrm>
            <a:off x="2208432" y="6467059"/>
            <a:ext cx="74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Phone: 406-366-9010                 Email: joseph.jensen4@student.montana.edu</a:t>
            </a:r>
          </a:p>
        </p:txBody>
      </p:sp>
    </p:spTree>
    <p:extLst>
      <p:ext uri="{BB962C8B-B14F-4D97-AF65-F5344CB8AC3E}">
        <p14:creationId xmlns:p14="http://schemas.microsoft.com/office/powerpoint/2010/main" val="38726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DD3B6AF-04CC-4FAD-AA1F-9DB2191EC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pic>
        <p:nvPicPr>
          <p:cNvPr id="1026" name="Picture 2" descr="Usda Ars Logo Download">
            <a:extLst>
              <a:ext uri="{FF2B5EF4-FFF2-40B4-BE49-F238E27FC236}">
                <a16:creationId xmlns:a16="http://schemas.microsoft.com/office/drawing/2014/main" id="{3CA0EB60-72C7-4083-416B-440B4AE6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35" y="1003935"/>
            <a:ext cx="1887796" cy="8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F60CE-76BF-2F3C-1687-B883FBFCA95C}"/>
              </a:ext>
            </a:extLst>
          </p:cNvPr>
          <p:cNvSpPr txBox="1"/>
          <p:nvPr/>
        </p:nvSpPr>
        <p:spPr>
          <a:xfrm>
            <a:off x="3632835" y="732549"/>
            <a:ext cx="151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BPI</a:t>
            </a:r>
          </a:p>
        </p:txBody>
      </p:sp>
    </p:spTree>
    <p:extLst>
      <p:ext uri="{BB962C8B-B14F-4D97-AF65-F5344CB8AC3E}">
        <p14:creationId xmlns:p14="http://schemas.microsoft.com/office/powerpoint/2010/main" val="386506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CA11B57B-7364-4B56-8DA1-5E45CA3F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472237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en-US" sz="3400" b="1"/>
              <a:t>MSU Barley Breeding, Genetics and Quality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AB2A9E-3E12-45A7-8299-B198602A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2148840"/>
            <a:ext cx="4064177" cy="3785419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/>
              <a:t>Jamie Sherman     </a:t>
            </a:r>
          </a:p>
          <a:p>
            <a:pPr marL="0" indent="0">
              <a:buNone/>
            </a:pPr>
            <a:r>
              <a:rPr lang="en-US" sz="1700"/>
              <a:t>Hannah Turner</a:t>
            </a:r>
          </a:p>
          <a:p>
            <a:pPr marL="0" indent="0">
              <a:buNone/>
            </a:pPr>
            <a:r>
              <a:rPr lang="en-US" sz="1700"/>
              <a:t>Greg Lutgen</a:t>
            </a:r>
          </a:p>
          <a:p>
            <a:pPr marL="0" indent="0">
              <a:buNone/>
            </a:pPr>
            <a:r>
              <a:rPr lang="en-US" sz="1700"/>
              <a:t>Traci Hoogland</a:t>
            </a:r>
          </a:p>
          <a:p>
            <a:pPr marL="0" indent="0">
              <a:buNone/>
            </a:pPr>
            <a:r>
              <a:rPr lang="en-US" sz="1700"/>
              <a:t>Sarah Olivo</a:t>
            </a:r>
          </a:p>
          <a:p>
            <a:pPr marL="0" indent="0">
              <a:buNone/>
            </a:pPr>
            <a:r>
              <a:rPr lang="en-US" sz="1700" b="1"/>
              <a:t>Graduate Students</a:t>
            </a:r>
          </a:p>
          <a:p>
            <a:pPr marL="0" indent="0">
              <a:buNone/>
            </a:pPr>
            <a:r>
              <a:rPr lang="en-US" sz="1700"/>
              <a:t>Joe Jensen</a:t>
            </a:r>
          </a:p>
          <a:p>
            <a:pPr marL="0" indent="0">
              <a:buNone/>
            </a:pPr>
            <a:r>
              <a:rPr lang="en-US" sz="1700"/>
              <a:t>Jessica Williams</a:t>
            </a:r>
          </a:p>
          <a:p>
            <a:pPr marL="0" indent="0">
              <a:buNone/>
            </a:pPr>
            <a:r>
              <a:rPr lang="en-US" sz="1700"/>
              <a:t>Trevor Palone</a:t>
            </a:r>
          </a:p>
          <a:p>
            <a:pPr marL="0" indent="0">
              <a:buNone/>
            </a:pPr>
            <a:r>
              <a:rPr lang="en-US" sz="1700"/>
              <a:t>Aline Brito (visiting)</a:t>
            </a: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r>
              <a:rPr lang="en-US" sz="1700" b="1"/>
              <a:t>Undergraduates</a:t>
            </a:r>
          </a:p>
          <a:p>
            <a:pPr marL="0" indent="0">
              <a:buNone/>
            </a:pPr>
            <a:r>
              <a:rPr lang="en-US" sz="1700"/>
              <a:t>Grace </a:t>
            </a:r>
            <a:r>
              <a:rPr lang="en-US" sz="1700" err="1"/>
              <a:t>Aisenbrey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Katelin </a:t>
            </a:r>
            <a:r>
              <a:rPr lang="en-US" sz="1700" err="1"/>
              <a:t>Aisenbrey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Cody Crowley</a:t>
            </a:r>
          </a:p>
          <a:p>
            <a:pPr marL="0" indent="0">
              <a:buNone/>
            </a:pPr>
            <a:r>
              <a:rPr lang="en-US" sz="1700"/>
              <a:t>Shelby Duncan</a:t>
            </a:r>
          </a:p>
          <a:p>
            <a:pPr marL="0" indent="0">
              <a:buNone/>
            </a:pPr>
            <a:r>
              <a:rPr lang="en-US" sz="1700"/>
              <a:t>Parker Erikson</a:t>
            </a:r>
          </a:p>
          <a:p>
            <a:pPr marL="0" indent="0">
              <a:buNone/>
            </a:pPr>
            <a:br>
              <a:rPr lang="en-US" sz="1700"/>
            </a:br>
            <a:endParaRPr lang="en-US" sz="1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3A8A34-A427-46BA-A7A3-BF5C37381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60" y="5103682"/>
            <a:ext cx="1283806" cy="896330"/>
          </a:xfrm>
          <a:prstGeom prst="rect">
            <a:avLst/>
          </a:prstGeom>
        </p:spPr>
      </p:pic>
      <p:pic>
        <p:nvPicPr>
          <p:cNvPr id="1026" name="id-442C6BFE-EB25-4272-B033-5FC49CD82372" descr="Image.jpeg">
            <a:extLst>
              <a:ext uri="{FF2B5EF4-FFF2-40B4-BE49-F238E27FC236}">
                <a16:creationId xmlns:a16="http://schemas.microsoft.com/office/drawing/2014/main" id="{28494481-2681-4532-A323-E733B9AD0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3236" b="6190"/>
          <a:stretch/>
        </p:blipFill>
        <p:spPr bwMode="auto">
          <a:xfrm>
            <a:off x="4492819" y="0"/>
            <a:ext cx="76991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F44DF-1A76-4214-BE54-B34F5002B6FE}"/>
              </a:ext>
            </a:extLst>
          </p:cNvPr>
          <p:cNvSpPr txBox="1"/>
          <p:nvPr/>
        </p:nvSpPr>
        <p:spPr>
          <a:xfrm>
            <a:off x="0" y="6136138"/>
            <a:ext cx="7652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http://www.montana.edu/barleybreeding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@MSUBarleyMaltQualityLab/</a:t>
            </a:r>
          </a:p>
        </p:txBody>
      </p:sp>
    </p:spTree>
    <p:extLst>
      <p:ext uri="{BB962C8B-B14F-4D97-AF65-F5344CB8AC3E}">
        <p14:creationId xmlns:p14="http://schemas.microsoft.com/office/powerpoint/2010/main" val="376060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64EEA-71F5-C050-5521-344199A6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60" y="829559"/>
            <a:ext cx="7685080" cy="5618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359AB-E313-7A69-ADEF-BDB2776B8FE1}"/>
              </a:ext>
            </a:extLst>
          </p:cNvPr>
          <p:cNvSpPr txBox="1"/>
          <p:nvPr/>
        </p:nvSpPr>
        <p:spPr>
          <a:xfrm>
            <a:off x="8444068" y="4524043"/>
            <a:ext cx="348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Spring crops can be inbred 3X faster.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Effectiveness of selections depends on number of location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MSU requires a minimum of 11 location years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8BE011-1281-4868-7319-7D4D8D1407EF}"/>
              </a:ext>
            </a:extLst>
          </p:cNvPr>
          <p:cNvSpPr txBox="1"/>
          <p:nvPr/>
        </p:nvSpPr>
        <p:spPr>
          <a:xfrm>
            <a:off x="430502" y="155301"/>
            <a:ext cx="193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 1 make crosses &amp;  inbreed 1 generation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D61C7-CAE6-9E1E-7E35-F62F25163E92}"/>
              </a:ext>
            </a:extLst>
          </p:cNvPr>
          <p:cNvSpPr txBox="1"/>
          <p:nvPr/>
        </p:nvSpPr>
        <p:spPr>
          <a:xfrm>
            <a:off x="1057927" y="1199491"/>
            <a:ext cx="9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B336FB-595E-6220-8A4D-753A114B687C}"/>
              </a:ext>
            </a:extLst>
          </p:cNvPr>
          <p:cNvSpPr txBox="1"/>
          <p:nvPr/>
        </p:nvSpPr>
        <p:spPr>
          <a:xfrm>
            <a:off x="1073098" y="1945123"/>
            <a:ext cx="9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148906-D2C1-875B-D80B-68C8D86B783A}"/>
              </a:ext>
            </a:extLst>
          </p:cNvPr>
          <p:cNvSpPr txBox="1"/>
          <p:nvPr/>
        </p:nvSpPr>
        <p:spPr>
          <a:xfrm>
            <a:off x="652134" y="2619981"/>
            <a:ext cx="22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Y4 select best plants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9A814D-7DE5-ACCA-2C97-E833F5761EB8}"/>
              </a:ext>
            </a:extLst>
          </p:cNvPr>
          <p:cNvSpPr txBox="1"/>
          <p:nvPr/>
        </p:nvSpPr>
        <p:spPr>
          <a:xfrm>
            <a:off x="652134" y="3264002"/>
            <a:ext cx="22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Y5 test plant rows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46290D-8E6B-E239-5586-874CC49C77AE}"/>
              </a:ext>
            </a:extLst>
          </p:cNvPr>
          <p:cNvSpPr txBox="1"/>
          <p:nvPr/>
        </p:nvSpPr>
        <p:spPr>
          <a:xfrm>
            <a:off x="743932" y="3937201"/>
            <a:ext cx="22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Y6 test full plots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AD6252-64F1-4E4B-DA6A-C6F8A38D0394}"/>
              </a:ext>
            </a:extLst>
          </p:cNvPr>
          <p:cNvSpPr txBox="1"/>
          <p:nvPr/>
        </p:nvSpPr>
        <p:spPr>
          <a:xfrm>
            <a:off x="539744" y="4458702"/>
            <a:ext cx="22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Y7, 8 and 9 full plots around the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00B17-AD38-9C9E-B996-8A009D639326}"/>
              </a:ext>
            </a:extLst>
          </p:cNvPr>
          <p:cNvSpPr txBox="1"/>
          <p:nvPr/>
        </p:nvSpPr>
        <p:spPr>
          <a:xfrm>
            <a:off x="3577701" y="316856"/>
            <a:ext cx="721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Winter breeding – longer process than spring crops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C1BB34-68C6-91A7-6C59-FBC9576E25E0}"/>
              </a:ext>
            </a:extLst>
          </p:cNvPr>
          <p:cNvSpPr txBox="1"/>
          <p:nvPr/>
        </p:nvSpPr>
        <p:spPr>
          <a:xfrm>
            <a:off x="652134" y="5450624"/>
            <a:ext cx="224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Y10, 11, 12 make enough seed for release</a:t>
            </a:r>
          </a:p>
        </p:txBody>
      </p:sp>
    </p:spTree>
    <p:extLst>
      <p:ext uri="{BB962C8B-B14F-4D97-AF65-F5344CB8AC3E}">
        <p14:creationId xmlns:p14="http://schemas.microsoft.com/office/powerpoint/2010/main" val="244376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24BD-C114-3929-6CDA-84BA59B6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Winter Barley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5204-57B3-0D40-B5BB-E0102C2F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2018 – Acquired Vavilov lines and screened</a:t>
            </a:r>
          </a:p>
          <a:p>
            <a:r>
              <a:rPr lang="en-US"/>
              <a:t>2019 – started crosses and examined tilled vs no-till</a:t>
            </a:r>
          </a:p>
          <a:p>
            <a:r>
              <a:rPr lang="en-US"/>
              <a:t>2020 – evaluated OSU material for more winter hardiness and implemented it into crosses</a:t>
            </a:r>
          </a:p>
          <a:p>
            <a:r>
              <a:rPr lang="en-US"/>
              <a:t>2021 – First full plot trials of MSU crosses (Malt/Feed PYT)</a:t>
            </a:r>
          </a:p>
          <a:p>
            <a:r>
              <a:rPr lang="en-US"/>
              <a:t>2022 – Started Malt/Feed Intra and Forage Intra</a:t>
            </a:r>
          </a:p>
          <a:p>
            <a:r>
              <a:rPr lang="en-US"/>
              <a:t>2023 – Lost the majority of our locations due to abnormal weather</a:t>
            </a:r>
          </a:p>
          <a:p>
            <a:r>
              <a:rPr lang="en-US"/>
              <a:t>2024 – testing Malt/Feed in 3 locations and Forage in 6</a:t>
            </a:r>
          </a:p>
          <a:p>
            <a:r>
              <a:rPr lang="en-US"/>
              <a:t>2025 – Enough location years to release 1 Feed and 1 Forage line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E65B-400C-424B-C8A3-3DDDFED6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2914-FA14-CA2F-1186-1C8D32EB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354018A-5D85-A9EF-000B-0D89BF1E4F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5" y="465431"/>
            <a:ext cx="6304860" cy="2064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77FF4-BE50-09C1-4951-AC034958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598" y="272934"/>
            <a:ext cx="4834457" cy="258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4B34B-F2E4-50D5-F877-8683D76C9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015" y="3263980"/>
            <a:ext cx="8016170" cy="31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B5246-FB04-656C-1B9E-6652757C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have improved winter survival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B0C5EF-2F49-89B7-8BB1-D8AB4AF16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3161"/>
          <a:stretch/>
        </p:blipFill>
        <p:spPr bwMode="auto">
          <a:xfrm>
            <a:off x="470816" y="1603510"/>
            <a:ext cx="4813709" cy="43941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field of green plants&#10;&#10;Description automatically generated">
            <a:extLst>
              <a:ext uri="{FF2B5EF4-FFF2-40B4-BE49-F238E27FC236}">
                <a16:creationId xmlns:a16="http://schemas.microsoft.com/office/drawing/2014/main" id="{9FDB0F3D-0265-FF80-FC0D-A5FDBC333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0279" r="21847"/>
          <a:stretch/>
        </p:blipFill>
        <p:spPr bwMode="auto">
          <a:xfrm>
            <a:off x="6225997" y="1388302"/>
            <a:ext cx="5962785" cy="54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0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D00E8-EB07-E3BB-5CE8-FBF43DCE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State-wide forage trials</a:t>
            </a:r>
          </a:p>
        </p:txBody>
      </p:sp>
      <p:pic>
        <p:nvPicPr>
          <p:cNvPr id="7" name="Picture 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F881148-6618-9F1F-92FA-D67D2E38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42607"/>
            <a:ext cx="10905066" cy="34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F4C68-82B7-1A67-5C8A-74559D90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State-wide feed trials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47A30-E889-30C7-2692-68A38F8B2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6" y="2413773"/>
            <a:ext cx="11928831" cy="3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850546EEDFB4A837EAE9A7839C220" ma:contentTypeVersion="16" ma:contentTypeDescription="Create a new document." ma:contentTypeScope="" ma:versionID="99c3edb255bada54e56b68b180a8fd58">
  <xsd:schema xmlns:xsd="http://www.w3.org/2001/XMLSchema" xmlns:xs="http://www.w3.org/2001/XMLSchema" xmlns:p="http://schemas.microsoft.com/office/2006/metadata/properties" xmlns:ns2="00987fa1-5f84-4ff5-9644-fb033e57fc32" xmlns:ns3="e978dcbd-9240-40c3-8aad-b626aae68293" targetNamespace="http://schemas.microsoft.com/office/2006/metadata/properties" ma:root="true" ma:fieldsID="cd90e5d6f96062f7c404701022985ea3" ns2:_="" ns3:_="">
    <xsd:import namespace="00987fa1-5f84-4ff5-9644-fb033e57fc32"/>
    <xsd:import namespace="e978dcbd-9240-40c3-8aad-b626aae68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87fa1-5f84-4ff5-9644-fb033e57f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66bcfc7-c51b-4bc8-8383-b8f609394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8dcbd-9240-40c3-8aad-b626aae6829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b70b22b-de7a-4077-bd09-b5b86bb29d0e}" ma:internalName="TaxCatchAll" ma:showField="CatchAllData" ma:web="e978dcbd-9240-40c3-8aad-b626aae68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78dcbd-9240-40c3-8aad-b626aae68293" xsi:nil="true"/>
    <lcf76f155ced4ddcb4097134ff3c332f xmlns="00987fa1-5f84-4ff5-9644-fb033e57fc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14562-471C-427F-8CF6-F162C0395644}"/>
</file>

<file path=customXml/itemProps2.xml><?xml version="1.0" encoding="utf-8"?>
<ds:datastoreItem xmlns:ds="http://schemas.openxmlformats.org/officeDocument/2006/customXml" ds:itemID="{492DEB63-DA5D-424A-A564-B04B9D79BAF8}"/>
</file>

<file path=customXml/itemProps3.xml><?xml version="1.0" encoding="utf-8"?>
<ds:datastoreItem xmlns:ds="http://schemas.openxmlformats.org/officeDocument/2006/customXml" ds:itemID="{0BA4E9E7-4545-4C14-89F9-48F345389A0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Winter barley for Montana, making a dream a reality</vt:lpstr>
      <vt:lpstr>PowerPoint Presentation</vt:lpstr>
      <vt:lpstr>MSU Barley Breeding, Genetics and Quality</vt:lpstr>
      <vt:lpstr>PowerPoint Presentation</vt:lpstr>
      <vt:lpstr>Winter Barley timeline</vt:lpstr>
      <vt:lpstr>PowerPoint Presentation</vt:lpstr>
      <vt:lpstr>We have improved winter survival</vt:lpstr>
      <vt:lpstr>State-wide forage trials</vt:lpstr>
      <vt:lpstr>State-wide feed trials</vt:lpstr>
      <vt:lpstr>Future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Joseph</dc:creator>
  <cp:revision>1</cp:revision>
  <dcterms:created xsi:type="dcterms:W3CDTF">2023-10-25T19:08:34Z</dcterms:created>
  <dcterms:modified xsi:type="dcterms:W3CDTF">2024-01-18T15:48:36Z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0x010100D41850546EEDFB4A837EAE9A7839C220</vt:lpwstr>
  </property>
</Properties>
</file>