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77" r:id="rId7"/>
    <p:sldId id="258" r:id="rId8"/>
    <p:sldId id="262" r:id="rId9"/>
    <p:sldId id="259" r:id="rId10"/>
    <p:sldId id="296" r:id="rId11"/>
    <p:sldId id="297" r:id="rId12"/>
    <p:sldId id="276" r:id="rId13"/>
    <p:sldId id="260" r:id="rId14"/>
    <p:sldId id="278" r:id="rId15"/>
    <p:sldId id="286" r:id="rId16"/>
    <p:sldId id="279" r:id="rId17"/>
    <p:sldId id="261" r:id="rId18"/>
    <p:sldId id="281" r:id="rId19"/>
    <p:sldId id="280" r:id="rId20"/>
    <p:sldId id="285" r:id="rId21"/>
    <p:sldId id="282" r:id="rId22"/>
    <p:sldId id="295" r:id="rId23"/>
    <p:sldId id="283" r:id="rId24"/>
    <p:sldId id="287" r:id="rId25"/>
    <p:sldId id="288" r:id="rId26"/>
    <p:sldId id="291" r:id="rId27"/>
    <p:sldId id="289" r:id="rId28"/>
    <p:sldId id="290" r:id="rId29"/>
    <p:sldId id="293" r:id="rId30"/>
    <p:sldId id="294" r:id="rId31"/>
    <p:sldId id="298" r:id="rId32"/>
    <p:sldId id="29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AA3FDD-ECBB-4998-A3B9-15D445AF41A1}" v="49" dt="2024-01-18T15:09:56.6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3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120" y="147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rrion, Jessica" userId="62d3e26e-98ef-4405-8a43-5fb7a3a58728" providerId="ADAL" clId="{36AA3FDD-ECBB-4998-A3B9-15D445AF41A1}"/>
    <pc:docChg chg="undo custSel addSld delSld modSld sldOrd">
      <pc:chgData name="Torrion, Jessica" userId="62d3e26e-98ef-4405-8a43-5fb7a3a58728" providerId="ADAL" clId="{36AA3FDD-ECBB-4998-A3B9-15D445AF41A1}" dt="2024-01-18T15:17:28.670" v="2159" actId="20577"/>
      <pc:docMkLst>
        <pc:docMk/>
      </pc:docMkLst>
      <pc:sldChg chg="addSp delSp modSp mod">
        <pc:chgData name="Torrion, Jessica" userId="62d3e26e-98ef-4405-8a43-5fb7a3a58728" providerId="ADAL" clId="{36AA3FDD-ECBB-4998-A3B9-15D445AF41A1}" dt="2024-01-17T21:01:17.099" v="566" actId="14100"/>
        <pc:sldMkLst>
          <pc:docMk/>
          <pc:sldMk cId="728107730" sldId="256"/>
        </pc:sldMkLst>
        <pc:spChg chg="del">
          <ac:chgData name="Torrion, Jessica" userId="62d3e26e-98ef-4405-8a43-5fb7a3a58728" providerId="ADAL" clId="{36AA3FDD-ECBB-4998-A3B9-15D445AF41A1}" dt="2024-01-15T21:38:42.464" v="2" actId="478"/>
          <ac:spMkLst>
            <pc:docMk/>
            <pc:sldMk cId="728107730" sldId="256"/>
            <ac:spMk id="6" creationId="{203EA2D3-E653-0747-F8F5-FF52D87E08B1}"/>
          </ac:spMkLst>
        </pc:spChg>
        <pc:spChg chg="add mod">
          <ac:chgData name="Torrion, Jessica" userId="62d3e26e-98ef-4405-8a43-5fb7a3a58728" providerId="ADAL" clId="{36AA3FDD-ECBB-4998-A3B9-15D445AF41A1}" dt="2024-01-17T21:01:11.949" v="564" actId="403"/>
          <ac:spMkLst>
            <pc:docMk/>
            <pc:sldMk cId="728107730" sldId="256"/>
            <ac:spMk id="11" creationId="{4ACB1857-D6B7-74A5-022B-29283813753B}"/>
          </ac:spMkLst>
        </pc:spChg>
        <pc:spChg chg="add mod">
          <ac:chgData name="Torrion, Jessica" userId="62d3e26e-98ef-4405-8a43-5fb7a3a58728" providerId="ADAL" clId="{36AA3FDD-ECBB-4998-A3B9-15D445AF41A1}" dt="2024-01-15T21:43:54.125" v="89" actId="404"/>
          <ac:spMkLst>
            <pc:docMk/>
            <pc:sldMk cId="728107730" sldId="256"/>
            <ac:spMk id="13" creationId="{6E3FFBD6-F8E2-288F-1728-F908854172C6}"/>
          </ac:spMkLst>
        </pc:spChg>
        <pc:picChg chg="del">
          <ac:chgData name="Torrion, Jessica" userId="62d3e26e-98ef-4405-8a43-5fb7a3a58728" providerId="ADAL" clId="{36AA3FDD-ECBB-4998-A3B9-15D445AF41A1}" dt="2024-01-15T21:38:38.273" v="1" actId="478"/>
          <ac:picMkLst>
            <pc:docMk/>
            <pc:sldMk cId="728107730" sldId="256"/>
            <ac:picMk id="5" creationId="{25600F7B-3CCC-B0E9-F215-BF689B7E64E8}"/>
          </ac:picMkLst>
        </pc:picChg>
        <pc:picChg chg="add mod">
          <ac:chgData name="Torrion, Jessica" userId="62d3e26e-98ef-4405-8a43-5fb7a3a58728" providerId="ADAL" clId="{36AA3FDD-ECBB-4998-A3B9-15D445AF41A1}" dt="2024-01-17T21:01:17.099" v="566" actId="14100"/>
          <ac:picMkLst>
            <pc:docMk/>
            <pc:sldMk cId="728107730" sldId="256"/>
            <ac:picMk id="8" creationId="{0DC8C9C1-362B-5345-82F5-C6E439F30455}"/>
          </ac:picMkLst>
        </pc:picChg>
        <pc:picChg chg="add mod">
          <ac:chgData name="Torrion, Jessica" userId="62d3e26e-98ef-4405-8a43-5fb7a3a58728" providerId="ADAL" clId="{36AA3FDD-ECBB-4998-A3B9-15D445AF41A1}" dt="2024-01-15T21:41:19.975" v="15" actId="1076"/>
          <ac:picMkLst>
            <pc:docMk/>
            <pc:sldMk cId="728107730" sldId="256"/>
            <ac:picMk id="10" creationId="{16F71882-2E78-B6EC-D46F-68D5E918D304}"/>
          </ac:picMkLst>
        </pc:picChg>
      </pc:sldChg>
      <pc:sldChg chg="addSp modSp add mod">
        <pc:chgData name="Torrion, Jessica" userId="62d3e26e-98ef-4405-8a43-5fb7a3a58728" providerId="ADAL" clId="{36AA3FDD-ECBB-4998-A3B9-15D445AF41A1}" dt="2024-01-16T20:19:28.391" v="138" actId="14100"/>
        <pc:sldMkLst>
          <pc:docMk/>
          <pc:sldMk cId="3964057344" sldId="257"/>
        </pc:sldMkLst>
        <pc:picChg chg="add mod">
          <ac:chgData name="Torrion, Jessica" userId="62d3e26e-98ef-4405-8a43-5fb7a3a58728" providerId="ADAL" clId="{36AA3FDD-ECBB-4998-A3B9-15D445AF41A1}" dt="2024-01-15T21:45:56.449" v="100" actId="1076"/>
          <ac:picMkLst>
            <pc:docMk/>
            <pc:sldMk cId="3964057344" sldId="257"/>
            <ac:picMk id="3" creationId="{175EAAEC-4BB0-EAD8-F7E8-A8F853B242D4}"/>
          </ac:picMkLst>
        </pc:picChg>
        <pc:picChg chg="mod">
          <ac:chgData name="Torrion, Jessica" userId="62d3e26e-98ef-4405-8a43-5fb7a3a58728" providerId="ADAL" clId="{36AA3FDD-ECBB-4998-A3B9-15D445AF41A1}" dt="2024-01-16T20:19:28.391" v="138" actId="14100"/>
          <ac:picMkLst>
            <pc:docMk/>
            <pc:sldMk cId="3964057344" sldId="257"/>
            <ac:picMk id="5" creationId="{25600F7B-3CCC-B0E9-F215-BF689B7E64E8}"/>
          </ac:picMkLst>
        </pc:picChg>
      </pc:sldChg>
      <pc:sldChg chg="modSp mod">
        <pc:chgData name="Torrion, Jessica" userId="62d3e26e-98ef-4405-8a43-5fb7a3a58728" providerId="ADAL" clId="{36AA3FDD-ECBB-4998-A3B9-15D445AF41A1}" dt="2024-01-16T20:19:16.569" v="137" actId="20577"/>
        <pc:sldMkLst>
          <pc:docMk/>
          <pc:sldMk cId="4033722989" sldId="258"/>
        </pc:sldMkLst>
        <pc:spChg chg="mod">
          <ac:chgData name="Torrion, Jessica" userId="62d3e26e-98ef-4405-8a43-5fb7a3a58728" providerId="ADAL" clId="{36AA3FDD-ECBB-4998-A3B9-15D445AF41A1}" dt="2024-01-16T20:19:16.569" v="137" actId="20577"/>
          <ac:spMkLst>
            <pc:docMk/>
            <pc:sldMk cId="4033722989" sldId="258"/>
            <ac:spMk id="3" creationId="{EC7D759C-D604-4553-33CE-5D72D1AAA645}"/>
          </ac:spMkLst>
        </pc:spChg>
      </pc:sldChg>
      <pc:sldChg chg="modSp mod">
        <pc:chgData name="Torrion, Jessica" userId="62d3e26e-98ef-4405-8a43-5fb7a3a58728" providerId="ADAL" clId="{36AA3FDD-ECBB-4998-A3B9-15D445AF41A1}" dt="2024-01-17T05:52:40.327" v="444" actId="6549"/>
        <pc:sldMkLst>
          <pc:docMk/>
          <pc:sldMk cId="530002109" sldId="259"/>
        </pc:sldMkLst>
        <pc:spChg chg="mod">
          <ac:chgData name="Torrion, Jessica" userId="62d3e26e-98ef-4405-8a43-5fb7a3a58728" providerId="ADAL" clId="{36AA3FDD-ECBB-4998-A3B9-15D445AF41A1}" dt="2024-01-17T05:52:40.327" v="444" actId="6549"/>
          <ac:spMkLst>
            <pc:docMk/>
            <pc:sldMk cId="530002109" sldId="259"/>
            <ac:spMk id="3" creationId="{EC7D759C-D604-4553-33CE-5D72D1AAA645}"/>
          </ac:spMkLst>
        </pc:spChg>
      </pc:sldChg>
      <pc:sldChg chg="delSp modSp mod">
        <pc:chgData name="Torrion, Jessica" userId="62d3e26e-98ef-4405-8a43-5fb7a3a58728" providerId="ADAL" clId="{36AA3FDD-ECBB-4998-A3B9-15D445AF41A1}" dt="2024-01-17T21:33:52.130" v="693" actId="6549"/>
        <pc:sldMkLst>
          <pc:docMk/>
          <pc:sldMk cId="1072405169" sldId="260"/>
        </pc:sldMkLst>
        <pc:spChg chg="mod">
          <ac:chgData name="Torrion, Jessica" userId="62d3e26e-98ef-4405-8a43-5fb7a3a58728" providerId="ADAL" clId="{36AA3FDD-ECBB-4998-A3B9-15D445AF41A1}" dt="2024-01-17T21:33:06.321" v="688" actId="20577"/>
          <ac:spMkLst>
            <pc:docMk/>
            <pc:sldMk cId="1072405169" sldId="260"/>
            <ac:spMk id="2" creationId="{A59BB52D-B2F2-84C0-1E66-55BF89523F91}"/>
          </ac:spMkLst>
        </pc:spChg>
        <pc:spChg chg="del mod">
          <ac:chgData name="Torrion, Jessica" userId="62d3e26e-98ef-4405-8a43-5fb7a3a58728" providerId="ADAL" clId="{36AA3FDD-ECBB-4998-A3B9-15D445AF41A1}" dt="2024-01-17T21:29:26.341" v="639" actId="478"/>
          <ac:spMkLst>
            <pc:docMk/>
            <pc:sldMk cId="1072405169" sldId="260"/>
            <ac:spMk id="3" creationId="{5F381FD9-D437-A69A-A1A8-49E90E2E56E8}"/>
          </ac:spMkLst>
        </pc:spChg>
        <pc:spChg chg="mod">
          <ac:chgData name="Torrion, Jessica" userId="62d3e26e-98ef-4405-8a43-5fb7a3a58728" providerId="ADAL" clId="{36AA3FDD-ECBB-4998-A3B9-15D445AF41A1}" dt="2024-01-17T21:32:49.096" v="682" actId="14100"/>
          <ac:spMkLst>
            <pc:docMk/>
            <pc:sldMk cId="1072405169" sldId="260"/>
            <ac:spMk id="6" creationId="{B124EA73-B125-4DEF-3633-DA120812CD7F}"/>
          </ac:spMkLst>
        </pc:spChg>
        <pc:spChg chg="mod">
          <ac:chgData name="Torrion, Jessica" userId="62d3e26e-98ef-4405-8a43-5fb7a3a58728" providerId="ADAL" clId="{36AA3FDD-ECBB-4998-A3B9-15D445AF41A1}" dt="2024-01-17T21:33:44.873" v="692" actId="1076"/>
          <ac:spMkLst>
            <pc:docMk/>
            <pc:sldMk cId="1072405169" sldId="260"/>
            <ac:spMk id="7" creationId="{6D397FA2-88C1-3D2D-5782-0997F209D41A}"/>
          </ac:spMkLst>
        </pc:spChg>
        <pc:spChg chg="mod">
          <ac:chgData name="Torrion, Jessica" userId="62d3e26e-98ef-4405-8a43-5fb7a3a58728" providerId="ADAL" clId="{36AA3FDD-ECBB-4998-A3B9-15D445AF41A1}" dt="2024-01-17T21:33:34.834" v="690" actId="20577"/>
          <ac:spMkLst>
            <pc:docMk/>
            <pc:sldMk cId="1072405169" sldId="260"/>
            <ac:spMk id="8" creationId="{CABEE7F3-D0A5-63F9-8659-41B1C2B1CFAB}"/>
          </ac:spMkLst>
        </pc:spChg>
        <pc:spChg chg="mod">
          <ac:chgData name="Torrion, Jessica" userId="62d3e26e-98ef-4405-8a43-5fb7a3a58728" providerId="ADAL" clId="{36AA3FDD-ECBB-4998-A3B9-15D445AF41A1}" dt="2024-01-17T21:33:52.130" v="693" actId="6549"/>
          <ac:spMkLst>
            <pc:docMk/>
            <pc:sldMk cId="1072405169" sldId="260"/>
            <ac:spMk id="9" creationId="{6C6FC770-B1BC-0E68-B6B7-57EA69767D15}"/>
          </ac:spMkLst>
        </pc:spChg>
        <pc:spChg chg="mod">
          <ac:chgData name="Torrion, Jessica" userId="62d3e26e-98ef-4405-8a43-5fb7a3a58728" providerId="ADAL" clId="{36AA3FDD-ECBB-4998-A3B9-15D445AF41A1}" dt="2024-01-17T21:32:40.037" v="680" actId="14100"/>
          <ac:spMkLst>
            <pc:docMk/>
            <pc:sldMk cId="1072405169" sldId="260"/>
            <ac:spMk id="10" creationId="{4F7E81E2-3D68-B864-FCDF-9548ED44B756}"/>
          </ac:spMkLst>
        </pc:spChg>
        <pc:spChg chg="mod">
          <ac:chgData name="Torrion, Jessica" userId="62d3e26e-98ef-4405-8a43-5fb7a3a58728" providerId="ADAL" clId="{36AA3FDD-ECBB-4998-A3B9-15D445AF41A1}" dt="2024-01-17T21:32:29.008" v="678" actId="14100"/>
          <ac:spMkLst>
            <pc:docMk/>
            <pc:sldMk cId="1072405169" sldId="260"/>
            <ac:spMk id="11" creationId="{39908996-2482-2745-44DF-CA994C3105FD}"/>
          </ac:spMkLst>
        </pc:spChg>
        <pc:spChg chg="del">
          <ac:chgData name="Torrion, Jessica" userId="62d3e26e-98ef-4405-8a43-5fb7a3a58728" providerId="ADAL" clId="{36AA3FDD-ECBB-4998-A3B9-15D445AF41A1}" dt="2024-01-17T21:29:13.992" v="632" actId="478"/>
          <ac:spMkLst>
            <pc:docMk/>
            <pc:sldMk cId="1072405169" sldId="260"/>
            <ac:spMk id="12" creationId="{78FCC66E-F881-4590-18C9-1A032F030B06}"/>
          </ac:spMkLst>
        </pc:spChg>
      </pc:sldChg>
      <pc:sldChg chg="modSp mod">
        <pc:chgData name="Torrion, Jessica" userId="62d3e26e-98ef-4405-8a43-5fb7a3a58728" providerId="ADAL" clId="{36AA3FDD-ECBB-4998-A3B9-15D445AF41A1}" dt="2024-01-16T20:23:45.431" v="207" actId="1076"/>
        <pc:sldMkLst>
          <pc:docMk/>
          <pc:sldMk cId="3171550350" sldId="261"/>
        </pc:sldMkLst>
        <pc:picChg chg="mod">
          <ac:chgData name="Torrion, Jessica" userId="62d3e26e-98ef-4405-8a43-5fb7a3a58728" providerId="ADAL" clId="{36AA3FDD-ECBB-4998-A3B9-15D445AF41A1}" dt="2024-01-16T20:23:45.431" v="207" actId="1076"/>
          <ac:picMkLst>
            <pc:docMk/>
            <pc:sldMk cId="3171550350" sldId="261"/>
            <ac:picMk id="5" creationId="{76C09E3C-7230-12F4-E687-2E8FDA703642}"/>
          </ac:picMkLst>
        </pc:picChg>
      </pc:sldChg>
      <pc:sldChg chg="modSp mod ord">
        <pc:chgData name="Torrion, Jessica" userId="62d3e26e-98ef-4405-8a43-5fb7a3a58728" providerId="ADAL" clId="{36AA3FDD-ECBB-4998-A3B9-15D445AF41A1}" dt="2024-01-17T22:00:10.785" v="840"/>
        <pc:sldMkLst>
          <pc:docMk/>
          <pc:sldMk cId="3593956109" sldId="276"/>
        </pc:sldMkLst>
        <pc:spChg chg="mod">
          <ac:chgData name="Torrion, Jessica" userId="62d3e26e-98ef-4405-8a43-5fb7a3a58728" providerId="ADAL" clId="{36AA3FDD-ECBB-4998-A3B9-15D445AF41A1}" dt="2024-01-16T20:22:21.457" v="159" actId="1037"/>
          <ac:spMkLst>
            <pc:docMk/>
            <pc:sldMk cId="3593956109" sldId="276"/>
            <ac:spMk id="3" creationId="{C1C24209-DCD9-FBA1-236F-F15DB9B5CBD1}"/>
          </ac:spMkLst>
        </pc:spChg>
        <pc:spChg chg="mod">
          <ac:chgData name="Torrion, Jessica" userId="62d3e26e-98ef-4405-8a43-5fb7a3a58728" providerId="ADAL" clId="{36AA3FDD-ECBB-4998-A3B9-15D445AF41A1}" dt="2024-01-16T20:21:59.272" v="146" actId="207"/>
          <ac:spMkLst>
            <pc:docMk/>
            <pc:sldMk cId="3593956109" sldId="276"/>
            <ac:spMk id="4" creationId="{AB423122-65EA-DE3D-B3CE-9700BEE18E57}"/>
          </ac:spMkLst>
        </pc:spChg>
        <pc:spChg chg="mod">
          <ac:chgData name="Torrion, Jessica" userId="62d3e26e-98ef-4405-8a43-5fb7a3a58728" providerId="ADAL" clId="{36AA3FDD-ECBB-4998-A3B9-15D445AF41A1}" dt="2024-01-16T20:23:04.469" v="179" actId="1035"/>
          <ac:spMkLst>
            <pc:docMk/>
            <pc:sldMk cId="3593956109" sldId="276"/>
            <ac:spMk id="5" creationId="{EF5442FC-6E50-AA96-AA59-47BDF686DB6C}"/>
          </ac:spMkLst>
        </pc:spChg>
        <pc:spChg chg="mod">
          <ac:chgData name="Torrion, Jessica" userId="62d3e26e-98ef-4405-8a43-5fb7a3a58728" providerId="ADAL" clId="{36AA3FDD-ECBB-4998-A3B9-15D445AF41A1}" dt="2024-01-16T20:22:46.159" v="162" actId="13822"/>
          <ac:spMkLst>
            <pc:docMk/>
            <pc:sldMk cId="3593956109" sldId="276"/>
            <ac:spMk id="6" creationId="{59B36FC8-6959-4168-1D2F-60424B953B5E}"/>
          </ac:spMkLst>
        </pc:spChg>
        <pc:spChg chg="mod">
          <ac:chgData name="Torrion, Jessica" userId="62d3e26e-98ef-4405-8a43-5fb7a3a58728" providerId="ADAL" clId="{36AA3FDD-ECBB-4998-A3B9-15D445AF41A1}" dt="2024-01-16T20:22:38.757" v="160" actId="13822"/>
          <ac:spMkLst>
            <pc:docMk/>
            <pc:sldMk cId="3593956109" sldId="276"/>
            <ac:spMk id="7" creationId="{312F0615-75DD-D9F4-0345-0E83E7C2A9F9}"/>
          </ac:spMkLst>
        </pc:spChg>
        <pc:spChg chg="mod">
          <ac:chgData name="Torrion, Jessica" userId="62d3e26e-98ef-4405-8a43-5fb7a3a58728" providerId="ADAL" clId="{36AA3FDD-ECBB-4998-A3B9-15D445AF41A1}" dt="2024-01-16T20:21:55.801" v="145" actId="207"/>
          <ac:spMkLst>
            <pc:docMk/>
            <pc:sldMk cId="3593956109" sldId="276"/>
            <ac:spMk id="8" creationId="{230F6B11-2F46-5A14-A29F-BAB5872429CC}"/>
          </ac:spMkLst>
        </pc:spChg>
        <pc:spChg chg="mod">
          <ac:chgData name="Torrion, Jessica" userId="62d3e26e-98ef-4405-8a43-5fb7a3a58728" providerId="ADAL" clId="{36AA3FDD-ECBB-4998-A3B9-15D445AF41A1}" dt="2024-01-16T20:23:28.592" v="205" actId="1076"/>
          <ac:spMkLst>
            <pc:docMk/>
            <pc:sldMk cId="3593956109" sldId="276"/>
            <ac:spMk id="9" creationId="{0F4C21C4-9294-7423-436C-6E58E2AE0E4F}"/>
          </ac:spMkLst>
        </pc:spChg>
        <pc:spChg chg="mod">
          <ac:chgData name="Torrion, Jessica" userId="62d3e26e-98ef-4405-8a43-5fb7a3a58728" providerId="ADAL" clId="{36AA3FDD-ECBB-4998-A3B9-15D445AF41A1}" dt="2024-01-15T21:50:14.866" v="104" actId="1076"/>
          <ac:spMkLst>
            <pc:docMk/>
            <pc:sldMk cId="3593956109" sldId="276"/>
            <ac:spMk id="10" creationId="{4C19153F-0650-9587-82AE-2DE9899704FD}"/>
          </ac:spMkLst>
        </pc:spChg>
        <pc:spChg chg="mod">
          <ac:chgData name="Torrion, Jessica" userId="62d3e26e-98ef-4405-8a43-5fb7a3a58728" providerId="ADAL" clId="{36AA3FDD-ECBB-4998-A3B9-15D445AF41A1}" dt="2024-01-16T20:23:21.098" v="204" actId="1038"/>
          <ac:spMkLst>
            <pc:docMk/>
            <pc:sldMk cId="3593956109" sldId="276"/>
            <ac:spMk id="11" creationId="{2241951B-396E-6F9C-D0D8-F4770F2DC204}"/>
          </ac:spMkLst>
        </pc:spChg>
        <pc:spChg chg="mod">
          <ac:chgData name="Torrion, Jessica" userId="62d3e26e-98ef-4405-8a43-5fb7a3a58728" providerId="ADAL" clId="{36AA3FDD-ECBB-4998-A3B9-15D445AF41A1}" dt="2024-01-16T20:23:13.080" v="196" actId="1035"/>
          <ac:spMkLst>
            <pc:docMk/>
            <pc:sldMk cId="3593956109" sldId="276"/>
            <ac:spMk id="12" creationId="{05294748-86E5-FC55-30DC-503785C7344E}"/>
          </ac:spMkLst>
        </pc:spChg>
      </pc:sldChg>
      <pc:sldChg chg="addSp delSp modSp new mod">
        <pc:chgData name="Torrion, Jessica" userId="62d3e26e-98ef-4405-8a43-5fb7a3a58728" providerId="ADAL" clId="{36AA3FDD-ECBB-4998-A3B9-15D445AF41A1}" dt="2024-01-16T20:19:03.560" v="133" actId="1076"/>
        <pc:sldMkLst>
          <pc:docMk/>
          <pc:sldMk cId="2466942077" sldId="277"/>
        </pc:sldMkLst>
        <pc:spChg chg="del">
          <ac:chgData name="Torrion, Jessica" userId="62d3e26e-98ef-4405-8a43-5fb7a3a58728" providerId="ADAL" clId="{36AA3FDD-ECBB-4998-A3B9-15D445AF41A1}" dt="2024-01-16T17:08:12.837" v="123" actId="478"/>
          <ac:spMkLst>
            <pc:docMk/>
            <pc:sldMk cId="2466942077" sldId="277"/>
            <ac:spMk id="2" creationId="{A217A837-0E9E-D008-A93B-5CD53DCD104C}"/>
          </ac:spMkLst>
        </pc:spChg>
        <pc:spChg chg="del">
          <ac:chgData name="Torrion, Jessica" userId="62d3e26e-98ef-4405-8a43-5fb7a3a58728" providerId="ADAL" clId="{36AA3FDD-ECBB-4998-A3B9-15D445AF41A1}" dt="2024-01-16T17:08:15.401" v="124" actId="478"/>
          <ac:spMkLst>
            <pc:docMk/>
            <pc:sldMk cId="2466942077" sldId="277"/>
            <ac:spMk id="3" creationId="{032B50F2-2759-CBF6-A921-38FABD36B503}"/>
          </ac:spMkLst>
        </pc:spChg>
        <pc:picChg chg="add mod">
          <ac:chgData name="Torrion, Jessica" userId="62d3e26e-98ef-4405-8a43-5fb7a3a58728" providerId="ADAL" clId="{36AA3FDD-ECBB-4998-A3B9-15D445AF41A1}" dt="2024-01-16T20:19:03.560" v="133" actId="1076"/>
          <ac:picMkLst>
            <pc:docMk/>
            <pc:sldMk cId="2466942077" sldId="277"/>
            <ac:picMk id="5" creationId="{95A6FFB1-8FA6-7A26-2A9E-6179F4C024C3}"/>
          </ac:picMkLst>
        </pc:picChg>
      </pc:sldChg>
      <pc:sldChg chg="addSp delSp modSp new mod ord">
        <pc:chgData name="Torrion, Jessica" userId="62d3e26e-98ef-4405-8a43-5fb7a3a58728" providerId="ADAL" clId="{36AA3FDD-ECBB-4998-A3B9-15D445AF41A1}" dt="2024-01-17T21:42:53.182" v="817" actId="1076"/>
        <pc:sldMkLst>
          <pc:docMk/>
          <pc:sldMk cId="3170952404" sldId="278"/>
        </pc:sldMkLst>
        <pc:spChg chg="del">
          <ac:chgData name="Torrion, Jessica" userId="62d3e26e-98ef-4405-8a43-5fb7a3a58728" providerId="ADAL" clId="{36AA3FDD-ECBB-4998-A3B9-15D445AF41A1}" dt="2024-01-17T21:10:44.687" v="568" actId="478"/>
          <ac:spMkLst>
            <pc:docMk/>
            <pc:sldMk cId="3170952404" sldId="278"/>
            <ac:spMk id="2" creationId="{86B0EE1D-06EC-802E-0C53-F6CAFA9F1175}"/>
          </ac:spMkLst>
        </pc:spChg>
        <pc:spChg chg="del">
          <ac:chgData name="Torrion, Jessica" userId="62d3e26e-98ef-4405-8a43-5fb7a3a58728" providerId="ADAL" clId="{36AA3FDD-ECBB-4998-A3B9-15D445AF41A1}" dt="2024-01-17T21:10:46.470" v="569" actId="478"/>
          <ac:spMkLst>
            <pc:docMk/>
            <pc:sldMk cId="3170952404" sldId="278"/>
            <ac:spMk id="3" creationId="{D306B0FD-E6EA-7B65-2D4A-9C600C31E90C}"/>
          </ac:spMkLst>
        </pc:spChg>
        <pc:spChg chg="add del mod">
          <ac:chgData name="Torrion, Jessica" userId="62d3e26e-98ef-4405-8a43-5fb7a3a58728" providerId="ADAL" clId="{36AA3FDD-ECBB-4998-A3B9-15D445AF41A1}" dt="2024-01-17T21:34:33.378" v="699" actId="478"/>
          <ac:spMkLst>
            <pc:docMk/>
            <pc:sldMk cId="3170952404" sldId="278"/>
            <ac:spMk id="7" creationId="{9FD02337-3154-6ADA-C1E1-C92ADC207862}"/>
          </ac:spMkLst>
        </pc:spChg>
        <pc:spChg chg="add mod">
          <ac:chgData name="Torrion, Jessica" userId="62d3e26e-98ef-4405-8a43-5fb7a3a58728" providerId="ADAL" clId="{36AA3FDD-ECBB-4998-A3B9-15D445AF41A1}" dt="2024-01-17T21:27:38.855" v="599" actId="207"/>
          <ac:spMkLst>
            <pc:docMk/>
            <pc:sldMk cId="3170952404" sldId="278"/>
            <ac:spMk id="11" creationId="{4DDBBE4C-D16E-A99F-26D7-0143BA7F4109}"/>
          </ac:spMkLst>
        </pc:spChg>
        <pc:spChg chg="add mod">
          <ac:chgData name="Torrion, Jessica" userId="62d3e26e-98ef-4405-8a43-5fb7a3a58728" providerId="ADAL" clId="{36AA3FDD-ECBB-4998-A3B9-15D445AF41A1}" dt="2024-01-17T21:28:18.429" v="609" actId="207"/>
          <ac:spMkLst>
            <pc:docMk/>
            <pc:sldMk cId="3170952404" sldId="278"/>
            <ac:spMk id="12" creationId="{4015690F-01AE-FF6D-DB0F-BF24FCA4E83E}"/>
          </ac:spMkLst>
        </pc:spChg>
        <pc:graphicFrameChg chg="add mod modGraphic">
          <ac:chgData name="Torrion, Jessica" userId="62d3e26e-98ef-4405-8a43-5fb7a3a58728" providerId="ADAL" clId="{36AA3FDD-ECBB-4998-A3B9-15D445AF41A1}" dt="2024-01-17T21:42:53.182" v="817" actId="1076"/>
          <ac:graphicFrameMkLst>
            <pc:docMk/>
            <pc:sldMk cId="3170952404" sldId="278"/>
            <ac:graphicFrameMk id="13" creationId="{A11FB851-2678-E453-7729-2626DFF7F5F6}"/>
          </ac:graphicFrameMkLst>
        </pc:graphicFrameChg>
        <pc:picChg chg="add del mod modCrop">
          <ac:chgData name="Torrion, Jessica" userId="62d3e26e-98ef-4405-8a43-5fb7a3a58728" providerId="ADAL" clId="{36AA3FDD-ECBB-4998-A3B9-15D445AF41A1}" dt="2024-01-17T21:34:29.711" v="697" actId="478"/>
          <ac:picMkLst>
            <pc:docMk/>
            <pc:sldMk cId="3170952404" sldId="278"/>
            <ac:picMk id="5" creationId="{02123B4E-E1D3-D8FA-4FBF-3B452FE7F56F}"/>
          </ac:picMkLst>
        </pc:picChg>
        <pc:picChg chg="add del mod">
          <ac:chgData name="Torrion, Jessica" userId="62d3e26e-98ef-4405-8a43-5fb7a3a58728" providerId="ADAL" clId="{36AA3FDD-ECBB-4998-A3B9-15D445AF41A1}" dt="2024-01-17T21:34:31.073" v="698" actId="478"/>
          <ac:picMkLst>
            <pc:docMk/>
            <pc:sldMk cId="3170952404" sldId="278"/>
            <ac:picMk id="9" creationId="{4D9789DA-498B-6D86-51CE-19B1E70FA56D}"/>
          </ac:picMkLst>
        </pc:picChg>
      </pc:sldChg>
      <pc:sldChg chg="modSp add mod">
        <pc:chgData name="Torrion, Jessica" userId="62d3e26e-98ef-4405-8a43-5fb7a3a58728" providerId="ADAL" clId="{36AA3FDD-ECBB-4998-A3B9-15D445AF41A1}" dt="2024-01-17T21:58:25.967" v="836" actId="122"/>
        <pc:sldMkLst>
          <pc:docMk/>
          <pc:sldMk cId="1064523394" sldId="279"/>
        </pc:sldMkLst>
        <pc:spChg chg="mod">
          <ac:chgData name="Torrion, Jessica" userId="62d3e26e-98ef-4405-8a43-5fb7a3a58728" providerId="ADAL" clId="{36AA3FDD-ECBB-4998-A3B9-15D445AF41A1}" dt="2024-01-17T21:58:25.967" v="836" actId="122"/>
          <ac:spMkLst>
            <pc:docMk/>
            <pc:sldMk cId="1064523394" sldId="279"/>
            <ac:spMk id="7" creationId="{9FD02337-3154-6ADA-C1E1-C92ADC207862}"/>
          </ac:spMkLst>
        </pc:spChg>
        <pc:spChg chg="mod">
          <ac:chgData name="Torrion, Jessica" userId="62d3e26e-98ef-4405-8a43-5fb7a3a58728" providerId="ADAL" clId="{36AA3FDD-ECBB-4998-A3B9-15D445AF41A1}" dt="2024-01-17T21:43:56.166" v="823" actId="20577"/>
          <ac:spMkLst>
            <pc:docMk/>
            <pc:sldMk cId="1064523394" sldId="279"/>
            <ac:spMk id="12" creationId="{4015690F-01AE-FF6D-DB0F-BF24FCA4E83E}"/>
          </ac:spMkLst>
        </pc:spChg>
        <pc:picChg chg="mod">
          <ac:chgData name="Torrion, Jessica" userId="62d3e26e-98ef-4405-8a43-5fb7a3a58728" providerId="ADAL" clId="{36AA3FDD-ECBB-4998-A3B9-15D445AF41A1}" dt="2024-01-17T21:57:52.615" v="831" actId="1076"/>
          <ac:picMkLst>
            <pc:docMk/>
            <pc:sldMk cId="1064523394" sldId="279"/>
            <ac:picMk id="5" creationId="{02123B4E-E1D3-D8FA-4FBF-3B452FE7F56F}"/>
          </ac:picMkLst>
        </pc:picChg>
        <pc:picChg chg="mod">
          <ac:chgData name="Torrion, Jessica" userId="62d3e26e-98ef-4405-8a43-5fb7a3a58728" providerId="ADAL" clId="{36AA3FDD-ECBB-4998-A3B9-15D445AF41A1}" dt="2024-01-17T21:57:54.373" v="832" actId="1076"/>
          <ac:picMkLst>
            <pc:docMk/>
            <pc:sldMk cId="1064523394" sldId="279"/>
            <ac:picMk id="9" creationId="{4D9789DA-498B-6D86-51CE-19B1E70FA56D}"/>
          </ac:picMkLst>
        </pc:picChg>
      </pc:sldChg>
      <pc:sldChg chg="addSp delSp modSp new mod">
        <pc:chgData name="Torrion, Jessica" userId="62d3e26e-98ef-4405-8a43-5fb7a3a58728" providerId="ADAL" clId="{36AA3FDD-ECBB-4998-A3B9-15D445AF41A1}" dt="2024-01-17T22:38:58.483" v="988" actId="20577"/>
        <pc:sldMkLst>
          <pc:docMk/>
          <pc:sldMk cId="3235011516" sldId="280"/>
        </pc:sldMkLst>
        <pc:spChg chg="del">
          <ac:chgData name="Torrion, Jessica" userId="62d3e26e-98ef-4405-8a43-5fb7a3a58728" providerId="ADAL" clId="{36AA3FDD-ECBB-4998-A3B9-15D445AF41A1}" dt="2024-01-17T22:00:37.659" v="842" actId="478"/>
          <ac:spMkLst>
            <pc:docMk/>
            <pc:sldMk cId="3235011516" sldId="280"/>
            <ac:spMk id="2" creationId="{9D0D8ADF-4CEF-29E3-68B7-9AF133347ACE}"/>
          </ac:spMkLst>
        </pc:spChg>
        <pc:spChg chg="del">
          <ac:chgData name="Torrion, Jessica" userId="62d3e26e-98ef-4405-8a43-5fb7a3a58728" providerId="ADAL" clId="{36AA3FDD-ECBB-4998-A3B9-15D445AF41A1}" dt="2024-01-17T22:00:39.144" v="843" actId="478"/>
          <ac:spMkLst>
            <pc:docMk/>
            <pc:sldMk cId="3235011516" sldId="280"/>
            <ac:spMk id="3" creationId="{712A4C13-719A-C03C-17E5-934B12AC647E}"/>
          </ac:spMkLst>
        </pc:spChg>
        <pc:spChg chg="add mod">
          <ac:chgData name="Torrion, Jessica" userId="62d3e26e-98ef-4405-8a43-5fb7a3a58728" providerId="ADAL" clId="{36AA3FDD-ECBB-4998-A3B9-15D445AF41A1}" dt="2024-01-17T22:38:58.483" v="988" actId="20577"/>
          <ac:spMkLst>
            <pc:docMk/>
            <pc:sldMk cId="3235011516" sldId="280"/>
            <ac:spMk id="6" creationId="{E575B525-9A2D-32BB-1291-0BF13A84F704}"/>
          </ac:spMkLst>
        </pc:spChg>
        <pc:picChg chg="add mod">
          <ac:chgData name="Torrion, Jessica" userId="62d3e26e-98ef-4405-8a43-5fb7a3a58728" providerId="ADAL" clId="{36AA3FDD-ECBB-4998-A3B9-15D445AF41A1}" dt="2024-01-17T22:38:01.357" v="864" actId="1076"/>
          <ac:picMkLst>
            <pc:docMk/>
            <pc:sldMk cId="3235011516" sldId="280"/>
            <ac:picMk id="5" creationId="{BC3AECF7-792F-7932-02E3-AC8722DA18D8}"/>
          </ac:picMkLst>
        </pc:picChg>
      </pc:sldChg>
      <pc:sldChg chg="addSp modSp add mod ord">
        <pc:chgData name="Torrion, Jessica" userId="62d3e26e-98ef-4405-8a43-5fb7a3a58728" providerId="ADAL" clId="{36AA3FDD-ECBB-4998-A3B9-15D445AF41A1}" dt="2024-01-17T22:44:40.521" v="1057" actId="1076"/>
        <pc:sldMkLst>
          <pc:docMk/>
          <pc:sldMk cId="134135312" sldId="281"/>
        </pc:sldMkLst>
        <pc:spChg chg="add mod">
          <ac:chgData name="Torrion, Jessica" userId="62d3e26e-98ef-4405-8a43-5fb7a3a58728" providerId="ADAL" clId="{36AA3FDD-ECBB-4998-A3B9-15D445AF41A1}" dt="2024-01-17T22:44:40.521" v="1057" actId="1076"/>
          <ac:spMkLst>
            <pc:docMk/>
            <pc:sldMk cId="134135312" sldId="281"/>
            <ac:spMk id="3" creationId="{257C259F-47A1-772E-5318-8ADFB728C121}"/>
          </ac:spMkLst>
        </pc:spChg>
      </pc:sldChg>
      <pc:sldChg chg="addSp delSp modSp add mod modAnim">
        <pc:chgData name="Torrion, Jessica" userId="62d3e26e-98ef-4405-8a43-5fb7a3a58728" providerId="ADAL" clId="{36AA3FDD-ECBB-4998-A3B9-15D445AF41A1}" dt="2024-01-18T06:59:22.066" v="1174" actId="21"/>
        <pc:sldMkLst>
          <pc:docMk/>
          <pc:sldMk cId="3187809288" sldId="282"/>
        </pc:sldMkLst>
        <pc:spChg chg="add mod">
          <ac:chgData name="Torrion, Jessica" userId="62d3e26e-98ef-4405-8a43-5fb7a3a58728" providerId="ADAL" clId="{36AA3FDD-ECBB-4998-A3B9-15D445AF41A1}" dt="2024-01-17T23:06:35.173" v="1070" actId="1076"/>
          <ac:spMkLst>
            <pc:docMk/>
            <pc:sldMk cId="3187809288" sldId="282"/>
            <ac:spMk id="4" creationId="{88358B02-D3DB-EEA2-4BF7-C9495229574F}"/>
          </ac:spMkLst>
        </pc:spChg>
        <pc:picChg chg="add mod">
          <ac:chgData name="Torrion, Jessica" userId="62d3e26e-98ef-4405-8a43-5fb7a3a58728" providerId="ADAL" clId="{36AA3FDD-ECBB-4998-A3B9-15D445AF41A1}" dt="2024-01-17T23:06:09.067" v="1061" actId="962"/>
          <ac:picMkLst>
            <pc:docMk/>
            <pc:sldMk cId="3187809288" sldId="282"/>
            <ac:picMk id="3" creationId="{25669730-6F57-4EC2-58EA-3F259BBA1749}"/>
          </ac:picMkLst>
        </pc:picChg>
        <pc:picChg chg="add del mod">
          <ac:chgData name="Torrion, Jessica" userId="62d3e26e-98ef-4405-8a43-5fb7a3a58728" providerId="ADAL" clId="{36AA3FDD-ECBB-4998-A3B9-15D445AF41A1}" dt="2024-01-18T06:59:22.066" v="1174" actId="21"/>
          <ac:picMkLst>
            <pc:docMk/>
            <pc:sldMk cId="3187809288" sldId="282"/>
            <ac:picMk id="5" creationId="{4726A1AD-9F24-0E81-8E09-F30C76361911}"/>
          </ac:picMkLst>
        </pc:picChg>
        <pc:picChg chg="add mod">
          <ac:chgData name="Torrion, Jessica" userId="62d3e26e-98ef-4405-8a43-5fb7a3a58728" providerId="ADAL" clId="{36AA3FDD-ECBB-4998-A3B9-15D445AF41A1}" dt="2024-01-17T23:34:05.954" v="1100" actId="1076"/>
          <ac:picMkLst>
            <pc:docMk/>
            <pc:sldMk cId="3187809288" sldId="282"/>
            <ac:picMk id="6" creationId="{859AE772-B0F6-839D-B191-79961C04BA91}"/>
          </ac:picMkLst>
        </pc:picChg>
        <pc:picChg chg="add mod modCrop">
          <ac:chgData name="Torrion, Jessica" userId="62d3e26e-98ef-4405-8a43-5fb7a3a58728" providerId="ADAL" clId="{36AA3FDD-ECBB-4998-A3B9-15D445AF41A1}" dt="2024-01-17T23:33:51.264" v="1096" actId="1037"/>
          <ac:picMkLst>
            <pc:docMk/>
            <pc:sldMk cId="3187809288" sldId="282"/>
            <ac:picMk id="8" creationId="{D3A8CD4A-F918-9583-9AAA-E77EF945AD6B}"/>
          </ac:picMkLst>
        </pc:picChg>
      </pc:sldChg>
      <pc:sldChg chg="addSp delSp modSp add mod modAnim">
        <pc:chgData name="Torrion, Jessica" userId="62d3e26e-98ef-4405-8a43-5fb7a3a58728" providerId="ADAL" clId="{36AA3FDD-ECBB-4998-A3B9-15D445AF41A1}" dt="2024-01-18T14:04:53.885" v="1373" actId="1036"/>
        <pc:sldMkLst>
          <pc:docMk/>
          <pc:sldMk cId="633888768" sldId="283"/>
        </pc:sldMkLst>
        <pc:spChg chg="add mod">
          <ac:chgData name="Torrion, Jessica" userId="62d3e26e-98ef-4405-8a43-5fb7a3a58728" providerId="ADAL" clId="{36AA3FDD-ECBB-4998-A3B9-15D445AF41A1}" dt="2024-01-17T23:38:35.670" v="1129" actId="1076"/>
          <ac:spMkLst>
            <pc:docMk/>
            <pc:sldMk cId="633888768" sldId="283"/>
            <ac:spMk id="2" creationId="{243B7B8E-08E4-168C-4EB5-6519BBE300BE}"/>
          </ac:spMkLst>
        </pc:spChg>
        <pc:spChg chg="add mod">
          <ac:chgData name="Torrion, Jessica" userId="62d3e26e-98ef-4405-8a43-5fb7a3a58728" providerId="ADAL" clId="{36AA3FDD-ECBB-4998-A3B9-15D445AF41A1}" dt="2024-01-18T14:04:53.885" v="1373" actId="1036"/>
          <ac:spMkLst>
            <pc:docMk/>
            <pc:sldMk cId="633888768" sldId="283"/>
            <ac:spMk id="3" creationId="{223C0ECC-693A-0BCE-F2DD-220E8FC6EA1D}"/>
          </ac:spMkLst>
        </pc:spChg>
        <pc:picChg chg="add del mod">
          <ac:chgData name="Torrion, Jessica" userId="62d3e26e-98ef-4405-8a43-5fb7a3a58728" providerId="ADAL" clId="{36AA3FDD-ECBB-4998-A3B9-15D445AF41A1}" dt="2024-01-18T00:02:32.152" v="1135" actId="478"/>
          <ac:picMkLst>
            <pc:docMk/>
            <pc:sldMk cId="633888768" sldId="283"/>
            <ac:picMk id="4" creationId="{400403BD-D843-5C0A-5559-8D3C6A5B4B3E}"/>
          </ac:picMkLst>
        </pc:picChg>
        <pc:picChg chg="add mod">
          <ac:chgData name="Torrion, Jessica" userId="62d3e26e-98ef-4405-8a43-5fb7a3a58728" providerId="ADAL" clId="{36AA3FDD-ECBB-4998-A3B9-15D445AF41A1}" dt="2024-01-18T13:59:23.858" v="1250" actId="1035"/>
          <ac:picMkLst>
            <pc:docMk/>
            <pc:sldMk cId="633888768" sldId="283"/>
            <ac:picMk id="6" creationId="{21C56870-9A81-7221-4AC3-F1CDB2A2F34B}"/>
          </ac:picMkLst>
        </pc:picChg>
        <pc:picChg chg="add mod">
          <ac:chgData name="Torrion, Jessica" userId="62d3e26e-98ef-4405-8a43-5fb7a3a58728" providerId="ADAL" clId="{36AA3FDD-ECBB-4998-A3B9-15D445AF41A1}" dt="2024-01-18T13:59:29.589" v="1260" actId="1035"/>
          <ac:picMkLst>
            <pc:docMk/>
            <pc:sldMk cId="633888768" sldId="283"/>
            <ac:picMk id="8" creationId="{821D5270-0ECB-05C3-7897-1DCED72252A4}"/>
          </ac:picMkLst>
        </pc:picChg>
      </pc:sldChg>
      <pc:sldChg chg="addSp delSp modSp add del mod setBg">
        <pc:chgData name="Torrion, Jessica" userId="62d3e26e-98ef-4405-8a43-5fb7a3a58728" providerId="ADAL" clId="{36AA3FDD-ECBB-4998-A3B9-15D445AF41A1}" dt="2024-01-18T06:27:26.008" v="1167" actId="2696"/>
        <pc:sldMkLst>
          <pc:docMk/>
          <pc:sldMk cId="1650169182" sldId="284"/>
        </pc:sldMkLst>
        <pc:spChg chg="add del">
          <ac:chgData name="Torrion, Jessica" userId="62d3e26e-98ef-4405-8a43-5fb7a3a58728" providerId="ADAL" clId="{36AA3FDD-ECBB-4998-A3B9-15D445AF41A1}" dt="2024-01-18T04:52:35.408" v="1164" actId="26606"/>
          <ac:spMkLst>
            <pc:docMk/>
            <pc:sldMk cId="1650169182" sldId="284"/>
            <ac:spMk id="10" creationId="{42A4FC2C-047E-45A5-965D-8E1E3BF09BC6}"/>
          </ac:spMkLst>
        </pc:spChg>
        <pc:spChg chg="add del">
          <ac:chgData name="Torrion, Jessica" userId="62d3e26e-98ef-4405-8a43-5fb7a3a58728" providerId="ADAL" clId="{36AA3FDD-ECBB-4998-A3B9-15D445AF41A1}" dt="2024-01-18T04:52:38.035" v="1166" actId="26606"/>
          <ac:spMkLst>
            <pc:docMk/>
            <pc:sldMk cId="1650169182" sldId="284"/>
            <ac:spMk id="12" creationId="{CB44330D-EA18-4254-AA95-EB49948539B8}"/>
          </ac:spMkLst>
        </pc:spChg>
        <pc:spChg chg="add del">
          <ac:chgData name="Torrion, Jessica" userId="62d3e26e-98ef-4405-8a43-5fb7a3a58728" providerId="ADAL" clId="{36AA3FDD-ECBB-4998-A3B9-15D445AF41A1}" dt="2024-01-18T04:52:38.035" v="1166" actId="26606"/>
          <ac:spMkLst>
            <pc:docMk/>
            <pc:sldMk cId="1650169182" sldId="284"/>
            <ac:spMk id="13" creationId="{32BC26D8-82FB-445E-AA49-62A77D7C1EE0}"/>
          </ac:spMkLst>
        </pc:spChg>
        <pc:picChg chg="add del mod">
          <ac:chgData name="Torrion, Jessica" userId="62d3e26e-98ef-4405-8a43-5fb7a3a58728" providerId="ADAL" clId="{36AA3FDD-ECBB-4998-A3B9-15D445AF41A1}" dt="2024-01-18T04:52:22.739" v="1159" actId="478"/>
          <ac:picMkLst>
            <pc:docMk/>
            <pc:sldMk cId="1650169182" sldId="284"/>
            <ac:picMk id="3" creationId="{CE8E8B03-146C-B947-700F-07677AB3B1B8}"/>
          </ac:picMkLst>
        </pc:picChg>
        <pc:picChg chg="add mod">
          <ac:chgData name="Torrion, Jessica" userId="62d3e26e-98ef-4405-8a43-5fb7a3a58728" providerId="ADAL" clId="{36AA3FDD-ECBB-4998-A3B9-15D445AF41A1}" dt="2024-01-18T04:52:38.035" v="1166" actId="26606"/>
          <ac:picMkLst>
            <pc:docMk/>
            <pc:sldMk cId="1650169182" sldId="284"/>
            <ac:picMk id="5" creationId="{A7E5A1B7-A2C1-D44C-39CB-45F8C2DC9D24}"/>
          </ac:picMkLst>
        </pc:picChg>
      </pc:sldChg>
      <pc:sldChg chg="addSp modSp add mod ord">
        <pc:chgData name="Torrion, Jessica" userId="62d3e26e-98ef-4405-8a43-5fb7a3a58728" providerId="ADAL" clId="{36AA3FDD-ECBB-4998-A3B9-15D445AF41A1}" dt="2024-01-18T07:08:01.494" v="1178" actId="14100"/>
        <pc:sldMkLst>
          <pc:docMk/>
          <pc:sldMk cId="1031559865" sldId="285"/>
        </pc:sldMkLst>
        <pc:picChg chg="add mod">
          <ac:chgData name="Torrion, Jessica" userId="62d3e26e-98ef-4405-8a43-5fb7a3a58728" providerId="ADAL" clId="{36AA3FDD-ECBB-4998-A3B9-15D445AF41A1}" dt="2024-01-18T07:08:01.494" v="1178" actId="14100"/>
          <ac:picMkLst>
            <pc:docMk/>
            <pc:sldMk cId="1031559865" sldId="285"/>
            <ac:picMk id="5" creationId="{4726A1AD-9F24-0E81-8E09-F30C76361911}"/>
          </ac:picMkLst>
        </pc:picChg>
      </pc:sldChg>
      <pc:sldChg chg="addSp modSp add mod ord">
        <pc:chgData name="Torrion, Jessica" userId="62d3e26e-98ef-4405-8a43-5fb7a3a58728" providerId="ADAL" clId="{36AA3FDD-ECBB-4998-A3B9-15D445AF41A1}" dt="2024-01-18T14:29:21.431" v="1375"/>
        <pc:sldMkLst>
          <pc:docMk/>
          <pc:sldMk cId="1688867881" sldId="286"/>
        </pc:sldMkLst>
        <pc:picChg chg="add mod">
          <ac:chgData name="Torrion, Jessica" userId="62d3e26e-98ef-4405-8a43-5fb7a3a58728" providerId="ADAL" clId="{36AA3FDD-ECBB-4998-A3B9-15D445AF41A1}" dt="2024-01-18T13:25:27.010" v="1180" actId="1076"/>
          <ac:picMkLst>
            <pc:docMk/>
            <pc:sldMk cId="1688867881" sldId="286"/>
            <ac:picMk id="2" creationId="{F72B174E-D23B-4ADF-C4EB-87A2B0AE4B77}"/>
          </ac:picMkLst>
        </pc:picChg>
      </pc:sldChg>
      <pc:sldChg chg="addSp modSp add mod">
        <pc:chgData name="Torrion, Jessica" userId="62d3e26e-98ef-4405-8a43-5fb7a3a58728" providerId="ADAL" clId="{36AA3FDD-ECBB-4998-A3B9-15D445AF41A1}" dt="2024-01-18T13:36:01.128" v="1242" actId="1076"/>
        <pc:sldMkLst>
          <pc:docMk/>
          <pc:sldMk cId="3350771899" sldId="287"/>
        </pc:sldMkLst>
        <pc:spChg chg="add mod">
          <ac:chgData name="Torrion, Jessica" userId="62d3e26e-98ef-4405-8a43-5fb7a3a58728" providerId="ADAL" clId="{36AA3FDD-ECBB-4998-A3B9-15D445AF41A1}" dt="2024-01-18T13:36:01.128" v="1242" actId="1076"/>
          <ac:spMkLst>
            <pc:docMk/>
            <pc:sldMk cId="3350771899" sldId="287"/>
            <ac:spMk id="2" creationId="{0CC63F98-713E-4486-57CE-7C19D4B93878}"/>
          </ac:spMkLst>
        </pc:spChg>
      </pc:sldChg>
      <pc:sldChg chg="addSp delSp modSp add mod">
        <pc:chgData name="Torrion, Jessica" userId="62d3e26e-98ef-4405-8a43-5fb7a3a58728" providerId="ADAL" clId="{36AA3FDD-ECBB-4998-A3B9-15D445AF41A1}" dt="2024-01-18T14:35:07.071" v="1391" actId="478"/>
        <pc:sldMkLst>
          <pc:docMk/>
          <pc:sldMk cId="651669613" sldId="288"/>
        </pc:sldMkLst>
        <pc:picChg chg="add del mod">
          <ac:chgData name="Torrion, Jessica" userId="62d3e26e-98ef-4405-8a43-5fb7a3a58728" providerId="ADAL" clId="{36AA3FDD-ECBB-4998-A3B9-15D445AF41A1}" dt="2024-01-18T14:35:07.071" v="1391" actId="478"/>
          <ac:picMkLst>
            <pc:docMk/>
            <pc:sldMk cId="651669613" sldId="288"/>
            <ac:picMk id="2" creationId="{7F57D48F-1765-9870-BAF8-0715153B4A01}"/>
          </ac:picMkLst>
        </pc:picChg>
        <pc:picChg chg="add mod">
          <ac:chgData name="Torrion, Jessica" userId="62d3e26e-98ef-4405-8a43-5fb7a3a58728" providerId="ADAL" clId="{36AA3FDD-ECBB-4998-A3B9-15D445AF41A1}" dt="2024-01-18T14:34:46.125" v="1385" actId="14100"/>
          <ac:picMkLst>
            <pc:docMk/>
            <pc:sldMk cId="651669613" sldId="288"/>
            <ac:picMk id="3" creationId="{08C1C19D-D87A-74AB-0E17-D4041F6AD676}"/>
          </ac:picMkLst>
        </pc:picChg>
      </pc:sldChg>
      <pc:sldChg chg="addSp modSp add mod">
        <pc:chgData name="Torrion, Jessica" userId="62d3e26e-98ef-4405-8a43-5fb7a3a58728" providerId="ADAL" clId="{36AA3FDD-ECBB-4998-A3B9-15D445AF41A1}" dt="2024-01-18T14:35:01.117" v="1390" actId="14100"/>
        <pc:sldMkLst>
          <pc:docMk/>
          <pc:sldMk cId="677479561" sldId="289"/>
        </pc:sldMkLst>
        <pc:picChg chg="add mod">
          <ac:chgData name="Torrion, Jessica" userId="62d3e26e-98ef-4405-8a43-5fb7a3a58728" providerId="ADAL" clId="{36AA3FDD-ECBB-4998-A3B9-15D445AF41A1}" dt="2024-01-18T14:35:01.117" v="1390" actId="14100"/>
          <ac:picMkLst>
            <pc:docMk/>
            <pc:sldMk cId="677479561" sldId="289"/>
            <ac:picMk id="2" creationId="{F91E2AD7-6371-966F-2532-DD3EA2A96F9A}"/>
          </ac:picMkLst>
        </pc:picChg>
      </pc:sldChg>
      <pc:sldChg chg="addSp modSp add mod">
        <pc:chgData name="Torrion, Jessica" userId="62d3e26e-98ef-4405-8a43-5fb7a3a58728" providerId="ADAL" clId="{36AA3FDD-ECBB-4998-A3B9-15D445AF41A1}" dt="2024-01-18T14:44:15.980" v="1396" actId="14100"/>
        <pc:sldMkLst>
          <pc:docMk/>
          <pc:sldMk cId="3777672141" sldId="290"/>
        </pc:sldMkLst>
        <pc:picChg chg="add mod">
          <ac:chgData name="Torrion, Jessica" userId="62d3e26e-98ef-4405-8a43-5fb7a3a58728" providerId="ADAL" clId="{36AA3FDD-ECBB-4998-A3B9-15D445AF41A1}" dt="2024-01-18T14:44:15.980" v="1396" actId="14100"/>
          <ac:picMkLst>
            <pc:docMk/>
            <pc:sldMk cId="3777672141" sldId="290"/>
            <ac:picMk id="3" creationId="{805F531F-F7BE-50AB-DF18-C9250919C7AA}"/>
          </ac:picMkLst>
        </pc:picChg>
      </pc:sldChg>
      <pc:sldChg chg="addSp modSp add mod ord">
        <pc:chgData name="Torrion, Jessica" userId="62d3e26e-98ef-4405-8a43-5fb7a3a58728" providerId="ADAL" clId="{36AA3FDD-ECBB-4998-A3B9-15D445AF41A1}" dt="2024-01-18T14:59:33.056" v="1406" actId="1076"/>
        <pc:sldMkLst>
          <pc:docMk/>
          <pc:sldMk cId="2977024331" sldId="291"/>
        </pc:sldMkLst>
        <pc:picChg chg="add mod">
          <ac:chgData name="Torrion, Jessica" userId="62d3e26e-98ef-4405-8a43-5fb7a3a58728" providerId="ADAL" clId="{36AA3FDD-ECBB-4998-A3B9-15D445AF41A1}" dt="2024-01-18T14:59:33.056" v="1406" actId="1076"/>
          <ac:picMkLst>
            <pc:docMk/>
            <pc:sldMk cId="2977024331" sldId="291"/>
            <ac:picMk id="3" creationId="{2AFAFDC1-E16E-E1EC-9A6A-7EEB85FC3221}"/>
          </ac:picMkLst>
        </pc:picChg>
      </pc:sldChg>
      <pc:sldChg chg="addSp modSp add del mod ord">
        <pc:chgData name="Torrion, Jessica" userId="62d3e26e-98ef-4405-8a43-5fb7a3a58728" providerId="ADAL" clId="{36AA3FDD-ECBB-4998-A3B9-15D445AF41A1}" dt="2024-01-18T15:01:22.483" v="1414" actId="2696"/>
        <pc:sldMkLst>
          <pc:docMk/>
          <pc:sldMk cId="2528350506" sldId="292"/>
        </pc:sldMkLst>
        <pc:picChg chg="add mod">
          <ac:chgData name="Torrion, Jessica" userId="62d3e26e-98ef-4405-8a43-5fb7a3a58728" providerId="ADAL" clId="{36AA3FDD-ECBB-4998-A3B9-15D445AF41A1}" dt="2024-01-18T15:01:14.156" v="1413" actId="14100"/>
          <ac:picMkLst>
            <pc:docMk/>
            <pc:sldMk cId="2528350506" sldId="292"/>
            <ac:picMk id="3" creationId="{35F71A5D-3B59-29F8-DFC0-5116E31B87E4}"/>
          </ac:picMkLst>
        </pc:picChg>
      </pc:sldChg>
      <pc:sldChg chg="addSp modSp add mod">
        <pc:chgData name="Torrion, Jessica" userId="62d3e26e-98ef-4405-8a43-5fb7a3a58728" providerId="ADAL" clId="{36AA3FDD-ECBB-4998-A3B9-15D445AF41A1}" dt="2024-01-18T15:06:41.702" v="1421" actId="1076"/>
        <pc:sldMkLst>
          <pc:docMk/>
          <pc:sldMk cId="1489816500" sldId="293"/>
        </pc:sldMkLst>
        <pc:picChg chg="add mod">
          <ac:chgData name="Torrion, Jessica" userId="62d3e26e-98ef-4405-8a43-5fb7a3a58728" providerId="ADAL" clId="{36AA3FDD-ECBB-4998-A3B9-15D445AF41A1}" dt="2024-01-18T15:06:41.702" v="1421" actId="1076"/>
          <ac:picMkLst>
            <pc:docMk/>
            <pc:sldMk cId="1489816500" sldId="293"/>
            <ac:picMk id="2" creationId="{C0906098-8CCF-7736-ABA1-425ED68F93AF}"/>
          </ac:picMkLst>
        </pc:picChg>
      </pc:sldChg>
      <pc:sldChg chg="addSp modSp add mod">
        <pc:chgData name="Torrion, Jessica" userId="62d3e26e-98ef-4405-8a43-5fb7a3a58728" providerId="ADAL" clId="{36AA3FDD-ECBB-4998-A3B9-15D445AF41A1}" dt="2024-01-18T15:05:42.867" v="1417" actId="962"/>
        <pc:sldMkLst>
          <pc:docMk/>
          <pc:sldMk cId="2294102077" sldId="294"/>
        </pc:sldMkLst>
        <pc:picChg chg="add mod">
          <ac:chgData name="Torrion, Jessica" userId="62d3e26e-98ef-4405-8a43-5fb7a3a58728" providerId="ADAL" clId="{36AA3FDD-ECBB-4998-A3B9-15D445AF41A1}" dt="2024-01-18T15:05:42.867" v="1417" actId="962"/>
          <ac:picMkLst>
            <pc:docMk/>
            <pc:sldMk cId="2294102077" sldId="294"/>
            <ac:picMk id="3" creationId="{4EC582EE-81F4-36D0-01D7-FD1FDED507EC}"/>
          </ac:picMkLst>
        </pc:picChg>
      </pc:sldChg>
      <pc:sldChg chg="addSp delSp modSp new mod">
        <pc:chgData name="Torrion, Jessica" userId="62d3e26e-98ef-4405-8a43-5fb7a3a58728" providerId="ADAL" clId="{36AA3FDD-ECBB-4998-A3B9-15D445AF41A1}" dt="2024-01-18T15:17:28.670" v="2159" actId="20577"/>
        <pc:sldMkLst>
          <pc:docMk/>
          <pc:sldMk cId="548917117" sldId="298"/>
        </pc:sldMkLst>
        <pc:spChg chg="mod">
          <ac:chgData name="Torrion, Jessica" userId="62d3e26e-98ef-4405-8a43-5fb7a3a58728" providerId="ADAL" clId="{36AA3FDD-ECBB-4998-A3B9-15D445AF41A1}" dt="2024-01-18T15:09:03.088" v="1542" actId="20577"/>
          <ac:spMkLst>
            <pc:docMk/>
            <pc:sldMk cId="548917117" sldId="298"/>
            <ac:spMk id="2" creationId="{513D31CF-9945-9B9F-F79C-1EB492D4AC17}"/>
          </ac:spMkLst>
        </pc:spChg>
        <pc:spChg chg="mod">
          <ac:chgData name="Torrion, Jessica" userId="62d3e26e-98ef-4405-8a43-5fb7a3a58728" providerId="ADAL" clId="{36AA3FDD-ECBB-4998-A3B9-15D445AF41A1}" dt="2024-01-18T15:17:28.670" v="2159" actId="20577"/>
          <ac:spMkLst>
            <pc:docMk/>
            <pc:sldMk cId="548917117" sldId="298"/>
            <ac:spMk id="3" creationId="{D1581919-FC49-E02D-E934-031E36A18537}"/>
          </ac:spMkLst>
        </pc:spChg>
        <pc:spChg chg="add del mod">
          <ac:chgData name="Torrion, Jessica" userId="62d3e26e-98ef-4405-8a43-5fb7a3a58728" providerId="ADAL" clId="{36AA3FDD-ECBB-4998-A3B9-15D445AF41A1}" dt="2024-01-18T15:08:28.463" v="1440" actId="478"/>
          <ac:spMkLst>
            <pc:docMk/>
            <pc:sldMk cId="548917117" sldId="298"/>
            <ac:spMk id="4" creationId="{D093680B-3B65-7390-9DB9-5DABCD848F06}"/>
          </ac:spMkLst>
        </pc:spChg>
      </pc:sldChg>
      <pc:sldChg chg="addSp delSp modSp new mod">
        <pc:chgData name="Torrion, Jessica" userId="62d3e26e-98ef-4405-8a43-5fb7a3a58728" providerId="ADAL" clId="{36AA3FDD-ECBB-4998-A3B9-15D445AF41A1}" dt="2024-01-18T15:10:21.601" v="1551" actId="1076"/>
        <pc:sldMkLst>
          <pc:docMk/>
          <pc:sldMk cId="1819800652" sldId="299"/>
        </pc:sldMkLst>
        <pc:spChg chg="del">
          <ac:chgData name="Torrion, Jessica" userId="62d3e26e-98ef-4405-8a43-5fb7a3a58728" providerId="ADAL" clId="{36AA3FDD-ECBB-4998-A3B9-15D445AF41A1}" dt="2024-01-18T15:09:18.864" v="1544" actId="478"/>
          <ac:spMkLst>
            <pc:docMk/>
            <pc:sldMk cId="1819800652" sldId="299"/>
            <ac:spMk id="2" creationId="{094865F7-4B17-771F-63E0-E1B6A101ECF8}"/>
          </ac:spMkLst>
        </pc:spChg>
        <pc:spChg chg="del">
          <ac:chgData name="Torrion, Jessica" userId="62d3e26e-98ef-4405-8a43-5fb7a3a58728" providerId="ADAL" clId="{36AA3FDD-ECBB-4998-A3B9-15D445AF41A1}" dt="2024-01-18T15:09:20.526" v="1545" actId="478"/>
          <ac:spMkLst>
            <pc:docMk/>
            <pc:sldMk cId="1819800652" sldId="299"/>
            <ac:spMk id="3" creationId="{8928B995-C1DB-9E8E-9BB3-A945F27C651F}"/>
          </ac:spMkLst>
        </pc:spChg>
        <pc:picChg chg="add mod">
          <ac:chgData name="Torrion, Jessica" userId="62d3e26e-98ef-4405-8a43-5fb7a3a58728" providerId="ADAL" clId="{36AA3FDD-ECBB-4998-A3B9-15D445AF41A1}" dt="2024-01-18T15:10:21.601" v="1551" actId="1076"/>
          <ac:picMkLst>
            <pc:docMk/>
            <pc:sldMk cId="1819800652" sldId="299"/>
            <ac:picMk id="5" creationId="{EA7A5CE7-3413-4C45-C560-A5DF364C4D6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15E4-67D7-EF93-57B0-91D6112F4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501E8-D832-C62C-4926-A8467B0315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1BE0A-4CCF-FBD3-BBEB-235E90E3C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B67F1-B089-46A3-A98D-5D8975CB3404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B708D-E4FD-31D4-D624-047EDAC26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1B81B-6410-8FC3-86F7-7076046A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F7B5E-1420-4841-A9AF-989977FEEC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97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7AE86-B4A4-3F23-E464-5416ECD9C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E003E8-9AD8-723B-3C00-CAD0D38C9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7BEC5-76C4-86AB-1079-3F89EFC9C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B67F1-B089-46A3-A98D-5D8975CB3404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643FE-242D-AD0D-87C8-4A3D47DCE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72034-A4FD-1A8A-B477-7D725633D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F7B5E-1420-4841-A9AF-989977FEEC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43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BCA6CC-8776-2E67-62D9-30EAB5181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F47B7-27BC-30A7-04D5-1AB6D9FA7E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78989-ADDF-D711-A1ED-DE53EDB17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B67F1-B089-46A3-A98D-5D8975CB3404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9F6C5-2D8E-12B0-D7FA-652FC96CC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BCA8D-F389-B630-4B22-80DEEBA8D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F7B5E-1420-4841-A9AF-989977FEEC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58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33151-C944-7AAB-CD47-3531EBA32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43844-F597-36D4-1315-F459B452D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816F4-D34A-3121-9DFB-25A1CEBF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B67F1-B089-46A3-A98D-5D8975CB3404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88CB6-D0FA-43B6-8404-C18F349F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C9561-6477-171C-72C8-5898E2D30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F7B5E-1420-4841-A9AF-989977FEEC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45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985B2-15E0-5CFC-34EF-C7950DEAE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7D68C-A1BB-5DBF-8BC0-7A189A07F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BABA0-C877-D0CD-87D2-B20F56B4D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B67F1-B089-46A3-A98D-5D8975CB3404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C4C5B-202B-A7A4-F2EA-7FEFBFC25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FE5AE-C3AD-28CA-623F-0B867D7F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F7B5E-1420-4841-A9AF-989977FEEC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22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3F531-B900-83EF-A633-4B35B1707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E854C-E277-9E77-64EA-C4F590D87E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B6F5C1-A2AA-EC15-70F6-875CC12315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41F4F8-AB37-AD88-750B-141A990A7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B67F1-B089-46A3-A98D-5D8975CB3404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1F2B8-0C00-8741-2ECF-F5DF398B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D7D9D6-3133-BC87-E313-D4612AF3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F7B5E-1420-4841-A9AF-989977FEEC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AD734-11AC-B0ED-B125-BA06828CB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3C55F-E5EF-D5DB-960B-01F8E0605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FE94D-27A1-B0BB-E4E8-E64AF9C47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B32EBA-93E5-A75D-B6D1-AF94B4F524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E7AB4-24F4-0AB0-9AA1-EAF38C32D9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02E126-C597-4010-C68C-E70817BD4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B67F1-B089-46A3-A98D-5D8975CB3404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E46DAA-E35C-FE85-8546-F57AE6B06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D547CE-E464-DCEE-7E23-F0481DC56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F7B5E-1420-4841-A9AF-989977FEEC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60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3C91B-9323-7660-1B76-929EFE5FA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64E6D5-8846-FAEA-42F8-E5C71D3FA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B67F1-B089-46A3-A98D-5D8975CB3404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75F86B-AFAF-E354-FA7C-0E2AB152F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91C1AD-799E-DAE5-91EF-0C383B66D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F7B5E-1420-4841-A9AF-989977FEEC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5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AF5DA-7BEA-2AC6-7948-D320B8E0D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B67F1-B089-46A3-A98D-5D8975CB3404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5F8E9C-3DCD-57E2-DA63-1F4DAA575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A8C1B-9C5E-5D70-9843-6C52663C7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F7B5E-1420-4841-A9AF-989977FEEC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97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1CB84-B03D-C9DB-D23F-82546B7CE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0ACB6-CC9A-DE72-2148-751ED3D2F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A7505F-A07C-F006-1F5E-CA79FAF81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6CB53-D98F-94C8-0DA8-08A1C6D28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B67F1-B089-46A3-A98D-5D8975CB3404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3496A5-5295-7195-06D4-BEC165D80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BCC9F-D8FF-BF6B-A738-633C5187D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F7B5E-1420-4841-A9AF-989977FEEC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73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B4DF2-8578-038B-1BE5-AC344AE1F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D980A4-43D2-67D8-9067-363D0D8836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D2B2B-CC3B-6841-1B95-3F6F4F0BE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82CD96-5E47-C067-C79B-E59F3BE59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B67F1-B089-46A3-A98D-5D8975CB3404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7C9E97-211A-0BF8-3200-D9C929EB9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9D4A0-4BCC-774B-B974-19177FF2A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F7B5E-1420-4841-A9AF-989977FEEC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80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7ADF57-6798-0FBC-C671-5F0BE9B0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99FCD-1A52-51E1-5DFB-BD86C82CF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D5244-D4F3-DF3A-8D00-06007B043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6B67F1-B089-46A3-A98D-5D8975CB3404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BE85B-D8DF-931D-510D-E53E1096D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4E1B7-B387-D06B-81F4-05C75BA87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AF7B5E-1420-4841-A9AF-989977FEEC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6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Jessica.torrion@montana.ed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m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mp"/><Relationship Id="rId4" Type="http://schemas.openxmlformats.org/officeDocument/2006/relationships/image" Target="../media/image8.tm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tm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sign with text and wheat&#10;&#10;Description automatically generated">
            <a:extLst>
              <a:ext uri="{FF2B5EF4-FFF2-40B4-BE49-F238E27FC236}">
                <a16:creationId xmlns:a16="http://schemas.microsoft.com/office/drawing/2014/main" id="{0DC8C9C1-362B-5345-82F5-C6E439F30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80" y="4574516"/>
            <a:ext cx="3140480" cy="2205583"/>
          </a:xfrm>
          <a:prstGeom prst="rect">
            <a:avLst/>
          </a:prstGeom>
        </p:spPr>
      </p:pic>
      <p:pic>
        <p:nvPicPr>
          <p:cNvPr id="10" name="Picture 9" descr="A logo for a university&#10;&#10;Description automatically generated">
            <a:extLst>
              <a:ext uri="{FF2B5EF4-FFF2-40B4-BE49-F238E27FC236}">
                <a16:creationId xmlns:a16="http://schemas.microsoft.com/office/drawing/2014/main" id="{16F71882-2E78-B6EC-D46F-68D5E918D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72" y="4314386"/>
            <a:ext cx="2581656" cy="21427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CB1857-D6B7-74A5-022B-29283813753B}"/>
              </a:ext>
            </a:extLst>
          </p:cNvPr>
          <p:cNvSpPr txBox="1"/>
          <p:nvPr/>
        </p:nvSpPr>
        <p:spPr>
          <a:xfrm>
            <a:off x="1852677" y="3144177"/>
            <a:ext cx="814832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Jessica A. Torrion</a:t>
            </a:r>
          </a:p>
          <a:p>
            <a:pPr algn="ctr"/>
            <a:r>
              <a:rPr lang="en-US" sz="3200" dirty="0">
                <a:solidFill>
                  <a:schemeClr val="bg2">
                    <a:lumMod val="25000"/>
                  </a:schemeClr>
                </a:solidFill>
                <a:hlinkClick r:id="rId4"/>
              </a:rPr>
              <a:t>Jessica.torrion@montana.edu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; 406-755-4303</a:t>
            </a:r>
          </a:p>
          <a:p>
            <a:pPr algn="ctr"/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Jason Cook</a:t>
            </a:r>
          </a:p>
          <a:p>
            <a:pPr algn="ctr"/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Justin Vetch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3FFBD6-F8E2-288F-1728-F908854172C6}"/>
              </a:ext>
            </a:extLst>
          </p:cNvPr>
          <p:cNvSpPr txBox="1"/>
          <p:nvPr/>
        </p:nvSpPr>
        <p:spPr>
          <a:xfrm>
            <a:off x="391886" y="950773"/>
            <a:ext cx="112857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spcBef>
                <a:spcPts val="0"/>
              </a:spcBef>
              <a:spcAft>
                <a:spcPts val="0"/>
              </a:spcAft>
            </a:pPr>
            <a:r>
              <a:rPr lang="en-US" sz="7200" dirty="0">
                <a:solidFill>
                  <a:schemeClr val="accent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Managing elite spring wheat cultivars in Montana</a:t>
            </a:r>
            <a:endParaRPr lang="en-US" sz="7200" dirty="0">
              <a:solidFill>
                <a:schemeClr val="accent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107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BB52D-B2F2-84C0-1E66-55BF89523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829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</a:rPr>
              <a:t>2023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00C390-77DA-14D2-EA53-5CFC9730A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790" y="341024"/>
            <a:ext cx="6284522" cy="507851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24EA73-B125-4DEF-3633-DA120812CD7F}"/>
              </a:ext>
            </a:extLst>
          </p:cNvPr>
          <p:cNvSpPr/>
          <p:nvPr/>
        </p:nvSpPr>
        <p:spPr>
          <a:xfrm>
            <a:off x="5855515" y="3773978"/>
            <a:ext cx="1912690" cy="14611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97FA2-88C1-3D2D-5782-0997F209D41A}"/>
              </a:ext>
            </a:extLst>
          </p:cNvPr>
          <p:cNvSpPr txBox="1"/>
          <p:nvPr/>
        </p:nvSpPr>
        <p:spPr>
          <a:xfrm>
            <a:off x="495416" y="3268491"/>
            <a:ext cx="5045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Subplot, Five elite cultivar</a:t>
            </a:r>
          </a:p>
          <a:p>
            <a:r>
              <a:rPr lang="en-US" sz="3200" dirty="0"/>
              <a:t>Dagmar, Egan, MT Sidney, </a:t>
            </a:r>
          </a:p>
          <a:p>
            <a:r>
              <a:rPr lang="en-US" sz="3200" dirty="0"/>
              <a:t>Sy Ingmar, &amp; Vida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BEE7F3-D0A5-63F9-8659-41B1C2B1CFAB}"/>
              </a:ext>
            </a:extLst>
          </p:cNvPr>
          <p:cNvSpPr txBox="1"/>
          <p:nvPr/>
        </p:nvSpPr>
        <p:spPr>
          <a:xfrm>
            <a:off x="493745" y="1385392"/>
            <a:ext cx="4706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Main plot, Total Nitrogen</a:t>
            </a:r>
          </a:p>
          <a:p>
            <a:r>
              <a:rPr lang="en-US" sz="3200" dirty="0"/>
              <a:t>200, 150, &amp; 110 </a:t>
            </a:r>
            <a:r>
              <a:rPr lang="en-US" sz="3200" dirty="0" err="1"/>
              <a:t>lbs</a:t>
            </a:r>
            <a:r>
              <a:rPr lang="en-US" sz="3200" dirty="0"/>
              <a:t>/Ac</a:t>
            </a:r>
            <a:endParaRPr lang="en-US" sz="3200" baseline="30000" dirty="0"/>
          </a:p>
          <a:p>
            <a:r>
              <a:rPr lang="en-US" sz="3200" dirty="0"/>
              <a:t>High, medium, &amp; control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6FC770-B1BC-0E68-B6B7-57EA69767D15}"/>
              </a:ext>
            </a:extLst>
          </p:cNvPr>
          <p:cNvSpPr txBox="1"/>
          <p:nvPr/>
        </p:nvSpPr>
        <p:spPr>
          <a:xfrm>
            <a:off x="493745" y="5523228"/>
            <a:ext cx="70167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Sub-subplot, three seeding</a:t>
            </a:r>
          </a:p>
          <a:p>
            <a:r>
              <a:rPr lang="en-US" sz="3200" dirty="0"/>
              <a:t>12, 18, 24 live seeds/ft</a:t>
            </a:r>
            <a:r>
              <a:rPr lang="en-US" sz="3200" baseline="30000" dirty="0"/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7E81E2-3D68-B864-FCDF-9548ED44B756}"/>
              </a:ext>
            </a:extLst>
          </p:cNvPr>
          <p:cNvSpPr/>
          <p:nvPr/>
        </p:nvSpPr>
        <p:spPr>
          <a:xfrm>
            <a:off x="5855515" y="2101039"/>
            <a:ext cx="1912690" cy="14611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908996-2482-2745-44DF-CA994C3105FD}"/>
              </a:ext>
            </a:extLst>
          </p:cNvPr>
          <p:cNvSpPr/>
          <p:nvPr/>
        </p:nvSpPr>
        <p:spPr>
          <a:xfrm>
            <a:off x="5856913" y="490451"/>
            <a:ext cx="1912690" cy="14611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05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DDBBE4C-D16E-A99F-26D7-0143BA7F4109}"/>
              </a:ext>
            </a:extLst>
          </p:cNvPr>
          <p:cNvSpPr txBox="1"/>
          <p:nvPr/>
        </p:nvSpPr>
        <p:spPr>
          <a:xfrm>
            <a:off x="2815244" y="137375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https://halross.com/product/wheat-250-count-seed-ruler/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15690F-01AE-FF6D-DB0F-BF24FCA4E83E}"/>
              </a:ext>
            </a:extLst>
          </p:cNvPr>
          <p:cNvSpPr txBox="1"/>
          <p:nvPr/>
        </p:nvSpPr>
        <p:spPr>
          <a:xfrm>
            <a:off x="2815244" y="1667816"/>
            <a:ext cx="1060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69 $CAN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11FB851-2678-E453-7729-2626DFF7F5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055394"/>
              </p:ext>
            </p:extLst>
          </p:nvPr>
        </p:nvGraphicFramePr>
        <p:xfrm>
          <a:off x="1665951" y="1961939"/>
          <a:ext cx="9032528" cy="3152979"/>
        </p:xfrm>
        <a:graphic>
          <a:graphicData uri="http://schemas.openxmlformats.org/drawingml/2006/table">
            <a:tbl>
              <a:tblPr/>
              <a:tblGrid>
                <a:gridCol w="1844620">
                  <a:extLst>
                    <a:ext uri="{9D8B030D-6E8A-4147-A177-3AD203B41FA5}">
                      <a16:colId xmlns:a16="http://schemas.microsoft.com/office/drawing/2014/main" val="967967535"/>
                    </a:ext>
                  </a:extLst>
                </a:gridCol>
                <a:gridCol w="1640592">
                  <a:extLst>
                    <a:ext uri="{9D8B030D-6E8A-4147-A177-3AD203B41FA5}">
                      <a16:colId xmlns:a16="http://schemas.microsoft.com/office/drawing/2014/main" val="2313422220"/>
                    </a:ext>
                  </a:extLst>
                </a:gridCol>
                <a:gridCol w="1873719">
                  <a:extLst>
                    <a:ext uri="{9D8B030D-6E8A-4147-A177-3AD203B41FA5}">
                      <a16:colId xmlns:a16="http://schemas.microsoft.com/office/drawing/2014/main" val="2287466248"/>
                    </a:ext>
                  </a:extLst>
                </a:gridCol>
                <a:gridCol w="2030632">
                  <a:extLst>
                    <a:ext uri="{9D8B030D-6E8A-4147-A177-3AD203B41FA5}">
                      <a16:colId xmlns:a16="http://schemas.microsoft.com/office/drawing/2014/main" val="4016114146"/>
                    </a:ext>
                  </a:extLst>
                </a:gridCol>
                <a:gridCol w="1642965">
                  <a:extLst>
                    <a:ext uri="{9D8B030D-6E8A-4147-A177-3AD203B41FA5}">
                      <a16:colId xmlns:a16="http://schemas.microsoft.com/office/drawing/2014/main" val="1462424182"/>
                    </a:ext>
                  </a:extLst>
                </a:gridCol>
              </a:tblGrid>
              <a:tr h="41287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Varieties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 Seeds (g)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</a:t>
                      </a:r>
                      <a:r>
                        <a:rPr lang="en-US" sz="3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lbs</a:t>
                      </a:r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/acre--------------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lbs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/acre---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0310774"/>
                  </a:ext>
                </a:extLst>
              </a:tr>
              <a:tr h="3004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seeds/ft2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seeds/ft2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seeds/ft2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710621"/>
                  </a:ext>
                </a:extLst>
              </a:tr>
              <a:tr h="46933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Dagmar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7477255"/>
                  </a:ext>
                </a:extLst>
              </a:tr>
              <a:tr h="39675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MT Sidney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5659929"/>
                  </a:ext>
                </a:extLst>
              </a:tr>
              <a:tr h="46933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Egan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6378324"/>
                  </a:ext>
                </a:extLst>
              </a:tr>
              <a:tr h="46933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Vida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4688989"/>
                  </a:ext>
                </a:extLst>
              </a:tr>
              <a:tr h="383058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 Ingmar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11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0952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F72B174E-D23B-4ADF-C4EB-87A2B0AE4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533" y="1090613"/>
            <a:ext cx="8314933" cy="524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67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r of white plastic objects&#10;&#10;Description automatically generated">
            <a:extLst>
              <a:ext uri="{FF2B5EF4-FFF2-40B4-BE49-F238E27FC236}">
                <a16:creationId xmlns:a16="http://schemas.microsoft.com/office/drawing/2014/main" id="{02123B4E-E1D3-D8FA-4FBF-3B452FE7F5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5" r="9792"/>
          <a:stretch/>
        </p:blipFill>
        <p:spPr>
          <a:xfrm rot="5400000">
            <a:off x="4265050" y="-1870583"/>
            <a:ext cx="268420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D02337-3154-6ADA-C1E1-C92ADC207862}"/>
              </a:ext>
            </a:extLst>
          </p:cNvPr>
          <p:cNvSpPr txBox="1"/>
          <p:nvPr/>
        </p:nvSpPr>
        <p:spPr>
          <a:xfrm>
            <a:off x="8362950" y="5618968"/>
            <a:ext cx="36074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ighlight>
                  <a:srgbClr val="C0C0C0"/>
                </a:highlight>
              </a:rPr>
              <a:t>https://www1.agric.gov.ab.ca/$department/deptdocs.nsf/all/agdex81/$file/100_22-1.pdf</a:t>
            </a:r>
          </a:p>
        </p:txBody>
      </p:sp>
      <p:pic>
        <p:nvPicPr>
          <p:cNvPr id="9" name="Picture 8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4D9789DA-498B-6D86-51CE-19B1E70FA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94" y="3048019"/>
            <a:ext cx="6789471" cy="37147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DBBE4C-D16E-A99F-26D7-0143BA7F4109}"/>
              </a:ext>
            </a:extLst>
          </p:cNvPr>
          <p:cNvSpPr txBox="1"/>
          <p:nvPr/>
        </p:nvSpPr>
        <p:spPr>
          <a:xfrm>
            <a:off x="2815244" y="137375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https://halross.com/product/wheat-250-count-seed-ruler/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15690F-01AE-FF6D-DB0F-BF24FCA4E83E}"/>
              </a:ext>
            </a:extLst>
          </p:cNvPr>
          <p:cNvSpPr txBox="1"/>
          <p:nvPr/>
        </p:nvSpPr>
        <p:spPr>
          <a:xfrm>
            <a:off x="2815244" y="1667816"/>
            <a:ext cx="1388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$69 CAN/pc</a:t>
            </a:r>
          </a:p>
        </p:txBody>
      </p:sp>
    </p:spTree>
    <p:extLst>
      <p:ext uri="{BB962C8B-B14F-4D97-AF65-F5344CB8AC3E}">
        <p14:creationId xmlns:p14="http://schemas.microsoft.com/office/powerpoint/2010/main" val="1064523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BB52D-B2F2-84C0-1E66-55BF89523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</a:rPr>
              <a:t>Methods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C09E3C-7230-12F4-E687-2E8FDA703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40" y="1396800"/>
            <a:ext cx="9893320" cy="5210635"/>
          </a:xfrm>
        </p:spPr>
      </p:pic>
    </p:spTree>
    <p:extLst>
      <p:ext uri="{BB962C8B-B14F-4D97-AF65-F5344CB8AC3E}">
        <p14:creationId xmlns:p14="http://schemas.microsoft.com/office/powerpoint/2010/main" val="3171550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7C259F-47A1-772E-5318-8ADFB728C121}"/>
              </a:ext>
            </a:extLst>
          </p:cNvPr>
          <p:cNvSpPr txBox="1"/>
          <p:nvPr/>
        </p:nvSpPr>
        <p:spPr>
          <a:xfrm>
            <a:off x="1343025" y="2705725"/>
            <a:ext cx="92201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Yields were the same for the Nitrogen levels at 200, 150, &amp; 110 </a:t>
            </a:r>
            <a:r>
              <a:rPr lang="en-US" sz="4400" dirty="0" err="1"/>
              <a:t>lbs</a:t>
            </a:r>
            <a:r>
              <a:rPr lang="en-US" sz="4400" dirty="0"/>
              <a:t>/Ac</a:t>
            </a:r>
          </a:p>
        </p:txBody>
      </p:sp>
    </p:spTree>
    <p:extLst>
      <p:ext uri="{BB962C8B-B14F-4D97-AF65-F5344CB8AC3E}">
        <p14:creationId xmlns:p14="http://schemas.microsoft.com/office/powerpoint/2010/main" val="134135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BC3AECF7-792F-7932-02E3-AC8722DA1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871" y="587377"/>
            <a:ext cx="7986466" cy="6169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75B525-9A2D-32BB-1291-0BF13A84F704}"/>
              </a:ext>
            </a:extLst>
          </p:cNvPr>
          <p:cNvSpPr txBox="1"/>
          <p:nvPr/>
        </p:nvSpPr>
        <p:spPr>
          <a:xfrm>
            <a:off x="1423686" y="205941"/>
            <a:ext cx="10348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Significant interaction between seeding rate x varieties</a:t>
            </a:r>
          </a:p>
        </p:txBody>
      </p:sp>
    </p:spTree>
    <p:extLst>
      <p:ext uri="{BB962C8B-B14F-4D97-AF65-F5344CB8AC3E}">
        <p14:creationId xmlns:p14="http://schemas.microsoft.com/office/powerpoint/2010/main" val="3235011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4726A1AD-9F24-0E81-8E09-F30C76361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016" y="980733"/>
            <a:ext cx="4575665" cy="519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59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protein&#10;&#10;Description automatically generated">
            <a:extLst>
              <a:ext uri="{FF2B5EF4-FFF2-40B4-BE49-F238E27FC236}">
                <a16:creationId xmlns:a16="http://schemas.microsoft.com/office/drawing/2014/main" id="{25669730-6F57-4EC2-58EA-3F259BBA1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3" y="1233223"/>
            <a:ext cx="3962953" cy="37819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358B02-D3DB-EEA2-4BF7-C9495229574F}"/>
              </a:ext>
            </a:extLst>
          </p:cNvPr>
          <p:cNvSpPr/>
          <p:nvPr/>
        </p:nvSpPr>
        <p:spPr>
          <a:xfrm>
            <a:off x="4952991" y="0"/>
            <a:ext cx="2457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Protein</a:t>
            </a:r>
          </a:p>
        </p:txBody>
      </p:sp>
      <p:pic>
        <p:nvPicPr>
          <p:cNvPr id="6" name="Picture 5" descr="A graph of different types of protein&#10;&#10;Description automatically generated">
            <a:extLst>
              <a:ext uri="{FF2B5EF4-FFF2-40B4-BE49-F238E27FC236}">
                <a16:creationId xmlns:a16="http://schemas.microsoft.com/office/drawing/2014/main" id="{859AE772-B0F6-839D-B191-79961C04B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808" y="1538023"/>
            <a:ext cx="3231487" cy="3781953"/>
          </a:xfrm>
          <a:prstGeom prst="rect">
            <a:avLst/>
          </a:prstGeom>
        </p:spPr>
      </p:pic>
      <p:pic>
        <p:nvPicPr>
          <p:cNvPr id="8" name="Picture 7" descr="A graph of a plant growth&#10;&#10;Description automatically generated with medium confidence">
            <a:extLst>
              <a:ext uri="{FF2B5EF4-FFF2-40B4-BE49-F238E27FC236}">
                <a16:creationId xmlns:a16="http://schemas.microsoft.com/office/drawing/2014/main" id="{D3A8CD4A-F918-9583-9AAA-E77EF945A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"/>
          <a:stretch/>
        </p:blipFill>
        <p:spPr>
          <a:xfrm>
            <a:off x="4037855" y="1290381"/>
            <a:ext cx="3296405" cy="372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with blue and white text&#10;&#10;Description automatically generated">
            <a:extLst>
              <a:ext uri="{FF2B5EF4-FFF2-40B4-BE49-F238E27FC236}">
                <a16:creationId xmlns:a16="http://schemas.microsoft.com/office/drawing/2014/main" id="{95A6FFB1-8FA6-7A26-2A9E-6179F4C02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2" y="295275"/>
            <a:ext cx="10716025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31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wheat with a field of grass and a field of grass&#10;&#10;Description automatically generated">
            <a:extLst>
              <a:ext uri="{FF2B5EF4-FFF2-40B4-BE49-F238E27FC236}">
                <a16:creationId xmlns:a16="http://schemas.microsoft.com/office/drawing/2014/main" id="{25600F7B-3CCC-B0E9-F215-BF689B7E6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84" y="274135"/>
            <a:ext cx="8800589" cy="59403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3EA2D3-E653-0747-F8F5-FF52D87E08B1}"/>
              </a:ext>
            </a:extLst>
          </p:cNvPr>
          <p:cNvSpPr txBox="1"/>
          <p:nvPr/>
        </p:nvSpPr>
        <p:spPr>
          <a:xfrm>
            <a:off x="2647950" y="6214533"/>
            <a:ext cx="561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Source: Jason Cook – PSPP Spring Wheat Breeder</a:t>
            </a:r>
          </a:p>
        </p:txBody>
      </p:sp>
      <p:pic>
        <p:nvPicPr>
          <p:cNvPr id="3" name="Picture 2" descr="A blue and white logo with white text&#10;&#10;Description automatically generated">
            <a:extLst>
              <a:ext uri="{FF2B5EF4-FFF2-40B4-BE49-F238E27FC236}">
                <a16:creationId xmlns:a16="http://schemas.microsoft.com/office/drawing/2014/main" id="{175EAAEC-4BB0-EAD8-F7E8-A8F853B24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834" y="4634266"/>
            <a:ext cx="3166325" cy="222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57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3B7B8E-08E4-168C-4EB5-6519BBE300BE}"/>
              </a:ext>
            </a:extLst>
          </p:cNvPr>
          <p:cNvSpPr/>
          <p:nvPr/>
        </p:nvSpPr>
        <p:spPr>
          <a:xfrm>
            <a:off x="4356733" y="176510"/>
            <a:ext cx="3802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Test Weight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6" name="Picture 5" descr="A graph of a test weight&#10;&#10;Description automatically generated">
            <a:extLst>
              <a:ext uri="{FF2B5EF4-FFF2-40B4-BE49-F238E27FC236}">
                <a16:creationId xmlns:a16="http://schemas.microsoft.com/office/drawing/2014/main" id="{21C56870-9A81-7221-4AC3-F1CDB2A2F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2" y="858517"/>
            <a:ext cx="5340926" cy="5668992"/>
          </a:xfrm>
          <a:prstGeom prst="rect">
            <a:avLst/>
          </a:prstGeom>
        </p:spPr>
      </p:pic>
      <p:pic>
        <p:nvPicPr>
          <p:cNvPr id="8" name="Picture 7" descr="A graph with numbers and points&#10;&#10;Description automatically generated">
            <a:extLst>
              <a:ext uri="{FF2B5EF4-FFF2-40B4-BE49-F238E27FC236}">
                <a16:creationId xmlns:a16="http://schemas.microsoft.com/office/drawing/2014/main" id="{821D5270-0ECB-05C3-7897-1DCED7225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86" y="1011011"/>
            <a:ext cx="4754322" cy="54498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3C0ECC-693A-0BCE-F2DD-220E8FC6EA1D}"/>
              </a:ext>
            </a:extLst>
          </p:cNvPr>
          <p:cNvSpPr txBox="1"/>
          <p:nvPr/>
        </p:nvSpPr>
        <p:spPr>
          <a:xfrm>
            <a:off x="4044277" y="6323793"/>
            <a:ext cx="5117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Typically, test weight &gt;60 during cool/rainy season</a:t>
            </a:r>
          </a:p>
        </p:txBody>
      </p:sp>
    </p:spTree>
    <p:extLst>
      <p:ext uri="{BB962C8B-B14F-4D97-AF65-F5344CB8AC3E}">
        <p14:creationId xmlns:p14="http://schemas.microsoft.com/office/powerpoint/2010/main" val="63388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C63F98-713E-4486-57CE-7C19D4B93878}"/>
              </a:ext>
            </a:extLst>
          </p:cNvPr>
          <p:cNvSpPr/>
          <p:nvPr/>
        </p:nvSpPr>
        <p:spPr>
          <a:xfrm>
            <a:off x="2093502" y="2967335"/>
            <a:ext cx="82145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2022 – Cool and more rain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50771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C1C19D-D87A-74AB-0E17-D4041F6AD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702" y="749794"/>
            <a:ext cx="10508527" cy="559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69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numbers and points&#10;&#10;Description automatically generated">
            <a:extLst>
              <a:ext uri="{FF2B5EF4-FFF2-40B4-BE49-F238E27FC236}">
                <a16:creationId xmlns:a16="http://schemas.microsoft.com/office/drawing/2014/main" id="{2AFAFDC1-E16E-E1EC-9A6A-7EEB85FC3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835" y="872865"/>
            <a:ext cx="7173119" cy="511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24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1E2AD7-6371-966F-2532-DD3EA2A96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293" y="799390"/>
            <a:ext cx="7519045" cy="545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79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plants&#10;&#10;Description automatically generated">
            <a:extLst>
              <a:ext uri="{FF2B5EF4-FFF2-40B4-BE49-F238E27FC236}">
                <a16:creationId xmlns:a16="http://schemas.microsoft.com/office/drawing/2014/main" id="{805F531F-F7BE-50AB-DF18-C9250919C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431" y="466414"/>
            <a:ext cx="7895110" cy="586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72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906098-8CCF-7736-ABA1-425ED68F9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673" y="771721"/>
            <a:ext cx="7977422" cy="555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165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varieties of plants&#10;&#10;Description automatically generated with medium confidence">
            <a:extLst>
              <a:ext uri="{FF2B5EF4-FFF2-40B4-BE49-F238E27FC236}">
                <a16:creationId xmlns:a16="http://schemas.microsoft.com/office/drawing/2014/main" id="{4EC582EE-81F4-36D0-01D7-FD1FDED50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706" y="1256997"/>
            <a:ext cx="6182588" cy="434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02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D31CF-9945-9B9F-F79C-1EB492D4A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81919-FC49-E02D-E934-031E36A18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511300"/>
            <a:ext cx="10515600" cy="4351338"/>
          </a:xfrm>
        </p:spPr>
        <p:txBody>
          <a:bodyPr/>
          <a:lstStyle/>
          <a:p>
            <a:r>
              <a:rPr lang="en-US" dirty="0"/>
              <a:t>Staying below 200 </a:t>
            </a:r>
            <a:r>
              <a:rPr lang="en-US" dirty="0" err="1"/>
              <a:t>lbs</a:t>
            </a:r>
            <a:r>
              <a:rPr lang="en-US" dirty="0"/>
              <a:t> total N (residual + applied). We stay around 150 total N for spring wheat</a:t>
            </a:r>
          </a:p>
          <a:p>
            <a:r>
              <a:rPr lang="en-US" dirty="0"/>
              <a:t>Seed size matters in planning your seeding rates. Live seeds above 24/ft</a:t>
            </a:r>
            <a:r>
              <a:rPr lang="en-US" baseline="30000" dirty="0"/>
              <a:t>2</a:t>
            </a:r>
            <a:r>
              <a:rPr lang="en-US" dirty="0"/>
              <a:t> are already economically risky.</a:t>
            </a:r>
          </a:p>
          <a:p>
            <a:r>
              <a:rPr lang="en-US" dirty="0"/>
              <a:t>Planting below 24/ft</a:t>
            </a:r>
            <a:r>
              <a:rPr lang="en-US" baseline="30000" dirty="0"/>
              <a:t>2</a:t>
            </a:r>
            <a:r>
              <a:rPr lang="en-US" dirty="0"/>
              <a:t> is acceptable – wheat tillers more with a lower population. </a:t>
            </a:r>
          </a:p>
          <a:p>
            <a:r>
              <a:rPr lang="en-US" dirty="0"/>
              <a:t>During drought, test weight is problematic. Dagmar, SY Ingmar or MT Sidney (based on 2023 research) had superior test weights.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917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EA7A5CE7-3413-4C45-C560-A5DF364C4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63" y="153766"/>
            <a:ext cx="11594058" cy="647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00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with blue and white text&#10;&#10;Description automatically generated">
            <a:extLst>
              <a:ext uri="{FF2B5EF4-FFF2-40B4-BE49-F238E27FC236}">
                <a16:creationId xmlns:a16="http://schemas.microsoft.com/office/drawing/2014/main" id="{95A6FFB1-8FA6-7A26-2A9E-6179F4C02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2" y="295275"/>
            <a:ext cx="10716025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42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BB52D-B2F2-84C0-1E66-55BF89523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D759C-D604-4553-33CE-5D72D1AAA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1825625"/>
            <a:ext cx="11849100" cy="4351338"/>
          </a:xfrm>
        </p:spPr>
        <p:txBody>
          <a:bodyPr>
            <a:normAutofit/>
          </a:bodyPr>
          <a:lstStyle/>
          <a:p>
            <a:r>
              <a:rPr lang="en-US" sz="6000" dirty="0"/>
              <a:t> Drought – High ambient temperature and low rainfall</a:t>
            </a:r>
          </a:p>
          <a:p>
            <a:r>
              <a:rPr lang="en-US" sz="6000" dirty="0"/>
              <a:t> $1.1/</a:t>
            </a:r>
            <a:r>
              <a:rPr lang="en-US" sz="6000" dirty="0" err="1"/>
              <a:t>lb</a:t>
            </a:r>
            <a:r>
              <a:rPr lang="en-US" sz="6000" dirty="0"/>
              <a:t> N + $0.5/</a:t>
            </a:r>
            <a:r>
              <a:rPr lang="en-US" sz="6000" dirty="0" err="1"/>
              <a:t>lb</a:t>
            </a:r>
            <a:r>
              <a:rPr lang="en-US" sz="6000" dirty="0"/>
              <a:t> seed tech</a:t>
            </a:r>
          </a:p>
          <a:p>
            <a:r>
              <a:rPr lang="en-US" sz="6000" dirty="0"/>
              <a:t> </a:t>
            </a:r>
            <a:r>
              <a:rPr lang="en-US" sz="5400" dirty="0"/>
              <a:t>Yield, quality, &amp; income implications</a:t>
            </a:r>
            <a:endParaRPr lang="en-US" sz="6000" dirty="0"/>
          </a:p>
          <a:p>
            <a:pPr marL="0" indent="0">
              <a:buNone/>
            </a:pP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33722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le of yellow potatoes&#10;&#10;Description automatically generated with medium confidence">
            <a:extLst>
              <a:ext uri="{FF2B5EF4-FFF2-40B4-BE49-F238E27FC236}">
                <a16:creationId xmlns:a16="http://schemas.microsoft.com/office/drawing/2014/main" id="{C2EF0499-403F-CBEF-74DF-F74180555B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9" b="6779"/>
          <a:stretch/>
        </p:blipFill>
        <p:spPr>
          <a:xfrm>
            <a:off x="648688" y="520878"/>
            <a:ext cx="4982270" cy="3400900"/>
          </a:xfrm>
          <a:prstGeom prst="rect">
            <a:avLst/>
          </a:prstGeom>
        </p:spPr>
      </p:pic>
      <p:pic>
        <p:nvPicPr>
          <p:cNvPr id="7" name="Picture 6" descr="A picture containing food, corn, oranges, several&#10;&#10;Description automatically generated">
            <a:extLst>
              <a:ext uri="{FF2B5EF4-FFF2-40B4-BE49-F238E27FC236}">
                <a16:creationId xmlns:a16="http://schemas.microsoft.com/office/drawing/2014/main" id="{D69F0CB1-D98A-7E81-8352-3CFADF343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290" y="520878"/>
            <a:ext cx="5210902" cy="3400900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229D041-287F-9315-6BC4-68F4928B4B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7"/>
          <a:stretch/>
        </p:blipFill>
        <p:spPr>
          <a:xfrm>
            <a:off x="648688" y="4189740"/>
            <a:ext cx="4934532" cy="1604569"/>
          </a:xfrm>
          <a:prstGeom prst="rect">
            <a:avLst/>
          </a:prstGeom>
        </p:spPr>
      </p:pic>
      <p:pic>
        <p:nvPicPr>
          <p:cNvPr id="11" name="Picture 10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A93794BE-6BD7-534D-592C-EB6DE35C3F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" r="26743"/>
          <a:stretch/>
        </p:blipFill>
        <p:spPr>
          <a:xfrm>
            <a:off x="6245289" y="4115094"/>
            <a:ext cx="5185356" cy="185649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4EA75C5-0E86-B6C7-0887-4006A79712E3}"/>
              </a:ext>
            </a:extLst>
          </p:cNvPr>
          <p:cNvGrpSpPr/>
          <p:nvPr/>
        </p:nvGrpSpPr>
        <p:grpSpPr>
          <a:xfrm>
            <a:off x="524401" y="4115094"/>
            <a:ext cx="9461033" cy="1609037"/>
            <a:chOff x="524401" y="4115094"/>
            <a:chExt cx="9461033" cy="160903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BE1C78B-C0A3-1BA6-C98B-F55D54B7176F}"/>
                </a:ext>
              </a:extLst>
            </p:cNvPr>
            <p:cNvSpPr/>
            <p:nvPr/>
          </p:nvSpPr>
          <p:spPr>
            <a:xfrm>
              <a:off x="524401" y="4362553"/>
              <a:ext cx="4038722" cy="1361578"/>
            </a:xfrm>
            <a:prstGeom prst="ellipse">
              <a:avLst/>
            </a:prstGeom>
            <a:noFill/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7469469-8962-BEDB-3018-FFBC035792FB}"/>
                </a:ext>
              </a:extLst>
            </p:cNvPr>
            <p:cNvSpPr/>
            <p:nvPr/>
          </p:nvSpPr>
          <p:spPr>
            <a:xfrm>
              <a:off x="5946712" y="4115094"/>
              <a:ext cx="4038722" cy="1361578"/>
            </a:xfrm>
            <a:prstGeom prst="ellipse">
              <a:avLst/>
            </a:prstGeom>
            <a:noFill/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6207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BB52D-B2F2-84C0-1E66-55BF89523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D759C-D604-4553-33CE-5D72D1AAA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61" y="1825625"/>
            <a:ext cx="10867239" cy="4351338"/>
          </a:xfrm>
        </p:spPr>
        <p:txBody>
          <a:bodyPr>
            <a:normAutofit/>
          </a:bodyPr>
          <a:lstStyle/>
          <a:p>
            <a:r>
              <a:rPr lang="en-US" sz="6000" dirty="0"/>
              <a:t> Evaluate if we can reduce N and seed inputs without negatively impacting yield and quality.</a:t>
            </a:r>
          </a:p>
          <a:p>
            <a:pPr marL="0" indent="0">
              <a:buNone/>
            </a:pP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530002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76400"/>
            <a:ext cx="6052484" cy="3943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1296752"/>
            <a:ext cx="5969000" cy="432284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822700" y="1965874"/>
            <a:ext cx="16891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EDA272B-6830-F891-011A-DDCCB4253CC9}"/>
              </a:ext>
            </a:extLst>
          </p:cNvPr>
          <p:cNvSpPr/>
          <p:nvPr/>
        </p:nvSpPr>
        <p:spPr>
          <a:xfrm>
            <a:off x="4909252" y="170869"/>
            <a:ext cx="2284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2018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2438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616" y="1056198"/>
            <a:ext cx="3888058" cy="2551956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728" y="3933154"/>
            <a:ext cx="7102980" cy="190189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4"/>
          <a:stretch/>
        </p:blipFill>
        <p:spPr>
          <a:xfrm>
            <a:off x="204979" y="926267"/>
            <a:ext cx="3757637" cy="25027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81395" y="5467033"/>
            <a:ext cx="4448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Source: U.S. Drought Monitor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01103" y="156825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2015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68485" y="156826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2017</a:t>
            </a:r>
          </a:p>
        </p:txBody>
      </p:sp>
      <p:pic>
        <p:nvPicPr>
          <p:cNvPr id="1026" name="Picture 2" descr="Drought Monitor for conus">
            <a:extLst>
              <a:ext uri="{FF2B5EF4-FFF2-40B4-BE49-F238E27FC236}">
                <a16:creationId xmlns:a16="http://schemas.microsoft.com/office/drawing/2014/main" id="{F63397DD-048F-445E-BA0C-CCC0C7054F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t="31701" r="39829" b="19727"/>
          <a:stretch/>
        </p:blipFill>
        <p:spPr bwMode="auto">
          <a:xfrm>
            <a:off x="7848646" y="1056198"/>
            <a:ext cx="4138375" cy="274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7A20CA-B7F1-43B0-9FF2-6C4F8AA9C257}"/>
              </a:ext>
            </a:extLst>
          </p:cNvPr>
          <p:cNvSpPr txBox="1"/>
          <p:nvPr/>
        </p:nvSpPr>
        <p:spPr>
          <a:xfrm>
            <a:off x="8419974" y="105395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F3FB72-ED21-BB9C-6E79-67E975AA134E}"/>
              </a:ext>
            </a:extLst>
          </p:cNvPr>
          <p:cNvSpPr txBox="1"/>
          <p:nvPr/>
        </p:nvSpPr>
        <p:spPr>
          <a:xfrm>
            <a:off x="204979" y="3441884"/>
            <a:ext cx="11860567" cy="193899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dirty="0"/>
              <a:t>seeding rates (live seeds from 16, 24, 32, &amp; 40 per ft</a:t>
            </a:r>
            <a:r>
              <a:rPr lang="en-US" sz="6000" baseline="30000" dirty="0"/>
              <a:t>2</a:t>
            </a:r>
            <a:r>
              <a:rPr lang="en-US" sz="6000" dirty="0"/>
              <a:t>) had the </a:t>
            </a:r>
            <a:r>
              <a:rPr lang="en-US" sz="6000" u="sng" dirty="0"/>
              <a:t>same yield</a:t>
            </a:r>
            <a:r>
              <a:rPr lang="en-US" sz="6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615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423122-65EA-DE3D-B3CE-9700BEE18E57}"/>
              </a:ext>
            </a:extLst>
          </p:cNvPr>
          <p:cNvSpPr/>
          <p:nvPr/>
        </p:nvSpPr>
        <p:spPr>
          <a:xfrm>
            <a:off x="890598" y="291040"/>
            <a:ext cx="1977016" cy="1107996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Egan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5442FC-6E50-AA96-AA59-47BDF686DB6C}"/>
              </a:ext>
            </a:extLst>
          </p:cNvPr>
          <p:cNvSpPr/>
          <p:nvPr/>
        </p:nvSpPr>
        <p:spPr>
          <a:xfrm>
            <a:off x="868246" y="4189943"/>
            <a:ext cx="1806906" cy="1107996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Vida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B36FC8-6959-4168-1D2F-60424B953B5E}"/>
              </a:ext>
            </a:extLst>
          </p:cNvPr>
          <p:cNvSpPr/>
          <p:nvPr/>
        </p:nvSpPr>
        <p:spPr>
          <a:xfrm>
            <a:off x="908423" y="5458964"/>
            <a:ext cx="3772636" cy="1107996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Sy Ingmar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2F0615-75DD-D9F4-0345-0E83E7C2A9F9}"/>
              </a:ext>
            </a:extLst>
          </p:cNvPr>
          <p:cNvSpPr/>
          <p:nvPr/>
        </p:nvSpPr>
        <p:spPr>
          <a:xfrm>
            <a:off x="854562" y="2807702"/>
            <a:ext cx="3880358" cy="1107996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MT Sidney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0F6B11-2F46-5A14-A29F-BAB5872429CC}"/>
              </a:ext>
            </a:extLst>
          </p:cNvPr>
          <p:cNvSpPr/>
          <p:nvPr/>
        </p:nvSpPr>
        <p:spPr>
          <a:xfrm>
            <a:off x="866905" y="1500761"/>
            <a:ext cx="3080460" cy="1107996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Dagmar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4C21C4-9294-7423-436C-6E58E2AE0E4F}"/>
              </a:ext>
            </a:extLst>
          </p:cNvPr>
          <p:cNvSpPr/>
          <p:nvPr/>
        </p:nvSpPr>
        <p:spPr>
          <a:xfrm>
            <a:off x="4894420" y="370546"/>
            <a:ext cx="69981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</a:rPr>
              <a:t>Gpc-B1; midge resistant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19153F-0650-9587-82AE-2DE9899704FD}"/>
              </a:ext>
            </a:extLst>
          </p:cNvPr>
          <p:cNvSpPr/>
          <p:nvPr/>
        </p:nvSpPr>
        <p:spPr>
          <a:xfrm>
            <a:off x="4934589" y="2919378"/>
            <a:ext cx="6236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</a:rPr>
              <a:t>Fusarium head blight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41951B-396E-6F9C-D0D8-F4770F2DC204}"/>
              </a:ext>
            </a:extLst>
          </p:cNvPr>
          <p:cNvSpPr/>
          <p:nvPr/>
        </p:nvSpPr>
        <p:spPr>
          <a:xfrm>
            <a:off x="4913684" y="1649556"/>
            <a:ext cx="7071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</a:rPr>
              <a:t>Semi-solid stem, sawfly 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effectLst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294748-86E5-FC55-30DC-503785C7344E}"/>
              </a:ext>
            </a:extLst>
          </p:cNvPr>
          <p:cNvSpPr/>
          <p:nvPr/>
        </p:nvSpPr>
        <p:spPr>
          <a:xfrm>
            <a:off x="4776648" y="4391235"/>
            <a:ext cx="3249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</a:rPr>
              <a:t>Stay-green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5695D6-5537-85B6-91FF-E713E67B4864}"/>
              </a:ext>
            </a:extLst>
          </p:cNvPr>
          <p:cNvSpPr/>
          <p:nvPr/>
        </p:nvSpPr>
        <p:spPr>
          <a:xfrm>
            <a:off x="4921671" y="5670245"/>
            <a:ext cx="69709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</a:rPr>
              <a:t>High protein (Syngenta)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C24209-DCD9-FBA1-236F-F15DB9B5CBD1}"/>
              </a:ext>
            </a:extLst>
          </p:cNvPr>
          <p:cNvSpPr txBox="1"/>
          <p:nvPr/>
        </p:nvSpPr>
        <p:spPr>
          <a:xfrm rot="16200000">
            <a:off x="-1992556" y="2735544"/>
            <a:ext cx="4862067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Montana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593956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78dcbd-9240-40c3-8aad-b626aae68293" xsi:nil="true"/>
    <lcf76f155ced4ddcb4097134ff3c332f xmlns="00987fa1-5f84-4ff5-9644-fb033e57fc3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1850546EEDFB4A837EAE9A7839C220" ma:contentTypeVersion="16" ma:contentTypeDescription="Create a new document." ma:contentTypeScope="" ma:versionID="99c3edb255bada54e56b68b180a8fd58">
  <xsd:schema xmlns:xsd="http://www.w3.org/2001/XMLSchema" xmlns:xs="http://www.w3.org/2001/XMLSchema" xmlns:p="http://schemas.microsoft.com/office/2006/metadata/properties" xmlns:ns2="00987fa1-5f84-4ff5-9644-fb033e57fc32" xmlns:ns3="e978dcbd-9240-40c3-8aad-b626aae68293" targetNamespace="http://schemas.microsoft.com/office/2006/metadata/properties" ma:root="true" ma:fieldsID="cd90e5d6f96062f7c404701022985ea3" ns2:_="" ns3:_="">
    <xsd:import namespace="00987fa1-5f84-4ff5-9644-fb033e57fc32"/>
    <xsd:import namespace="e978dcbd-9240-40c3-8aad-b626aae682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987fa1-5f84-4ff5-9644-fb033e57fc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c66bcfc7-c51b-4bc8-8383-b8f609394d6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78dcbd-9240-40c3-8aad-b626aae6829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fb70b22b-de7a-4077-bd09-b5b86bb29d0e}" ma:internalName="TaxCatchAll" ma:showField="CatchAllData" ma:web="e978dcbd-9240-40c3-8aad-b626aae682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C33878-1457-4A98-B2D8-08E9F155E6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BDAFCC-8383-4655-A5E5-AFE5FFBDB96F}">
  <ds:schemaRefs>
    <ds:schemaRef ds:uri="e978dcbd-9240-40c3-8aad-b626aae68293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00987fa1-5f84-4ff5-9644-fb033e57fc32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A5A9270-BF35-461A-B4AD-F1BF19F06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987fa1-5f84-4ff5-9644-fb033e57fc32"/>
    <ds:schemaRef ds:uri="e978dcbd-9240-40c3-8aad-b626aae682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1452</TotalTime>
  <Words>430</Words>
  <Application>Microsoft Office PowerPoint</Application>
  <PresentationFormat>Widescreen</PresentationFormat>
  <Paragraphs>86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Aptos</vt:lpstr>
      <vt:lpstr>Aptos Display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Background</vt:lpstr>
      <vt:lpstr>PowerPoint Presentation</vt:lpstr>
      <vt:lpstr>Objectives</vt:lpstr>
      <vt:lpstr>PowerPoint Presentation</vt:lpstr>
      <vt:lpstr>PowerPoint Presentation</vt:lpstr>
      <vt:lpstr>PowerPoint Presentation</vt:lpstr>
      <vt:lpstr>2023</vt:lpstr>
      <vt:lpstr>PowerPoint Presentation</vt:lpstr>
      <vt:lpstr>PowerPoint Presentation</vt:lpstr>
      <vt:lpstr>PowerPoint Presentation</vt:lpstr>
      <vt:lpstr>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Takeaway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Torrion, Jessica</dc:creator>
  <cp:lastModifiedBy>Torrion, Jessica</cp:lastModifiedBy>
  <cp:revision>1</cp:revision>
  <dcterms:created xsi:type="dcterms:W3CDTF">2024-01-15T21:07:13Z</dcterms:created>
  <dcterms:modified xsi:type="dcterms:W3CDTF">2024-01-18T15:17:33Z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0x010100D41850546EEDFB4A837EAE9A7839C220</vt:lpwstr>
  </property>
  <property fmtid="{D5CDD505-2E9C-101B-9397-08002B2CF9AE}" pid="3" name="MediaServiceImageTags">
    <vt:lpwstr/>
  </property>
</Properties>
</file>